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46.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31.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3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ustom.xml" ContentType="application/vnd.openxmlformats-officedocument.custom-properti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0" r:id="rId2"/>
    <p:sldMasterId id="2147483687" r:id="rId3"/>
    <p:sldMasterId id="2147483692" r:id="rId4"/>
    <p:sldMasterId id="2147483706" r:id="rId5"/>
    <p:sldMasterId id="2147483717" r:id="rId6"/>
  </p:sldMasterIdLst>
  <p:notesMasterIdLst>
    <p:notesMasterId r:id="rId39"/>
  </p:notesMasterIdLst>
  <p:sldIdLst>
    <p:sldId id="277" r:id="rId7"/>
    <p:sldId id="280" r:id="rId8"/>
    <p:sldId id="2774" r:id="rId9"/>
    <p:sldId id="426" r:id="rId10"/>
    <p:sldId id="427" r:id="rId11"/>
    <p:sldId id="421" r:id="rId12"/>
    <p:sldId id="2810" r:id="rId13"/>
    <p:sldId id="2524" r:id="rId14"/>
    <p:sldId id="2811" r:id="rId15"/>
    <p:sldId id="2812" r:id="rId16"/>
    <p:sldId id="299" r:id="rId17"/>
    <p:sldId id="2823" r:id="rId18"/>
    <p:sldId id="805" r:id="rId19"/>
    <p:sldId id="2814" r:id="rId20"/>
    <p:sldId id="2815" r:id="rId21"/>
    <p:sldId id="2824" r:id="rId22"/>
    <p:sldId id="2816" r:id="rId23"/>
    <p:sldId id="282" r:id="rId24"/>
    <p:sldId id="2822" r:id="rId25"/>
    <p:sldId id="2827" r:id="rId26"/>
    <p:sldId id="2817" r:id="rId27"/>
    <p:sldId id="2819" r:id="rId28"/>
    <p:sldId id="2820" r:id="rId29"/>
    <p:sldId id="2821" r:id="rId30"/>
    <p:sldId id="2829" r:id="rId31"/>
    <p:sldId id="2828" r:id="rId32"/>
    <p:sldId id="2805" r:id="rId33"/>
    <p:sldId id="446" r:id="rId34"/>
    <p:sldId id="464" r:id="rId35"/>
    <p:sldId id="2825" r:id="rId36"/>
    <p:sldId id="283" r:id="rId37"/>
    <p:sldId id="280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74F91DE-FF4A-4925-96D9-16F97D8C5A26}">
          <p14:sldIdLst>
            <p14:sldId id="277"/>
            <p14:sldId id="280"/>
            <p14:sldId id="2774"/>
            <p14:sldId id="426"/>
            <p14:sldId id="427"/>
            <p14:sldId id="421"/>
          </p14:sldIdLst>
        </p14:section>
        <p14:section name="OSW Roadmap, WG Update, STAC" id="{8D7B95A7-F2DF-465B-A3A3-3A5E9DE1D955}">
          <p14:sldIdLst>
            <p14:sldId id="2810"/>
            <p14:sldId id="2524"/>
            <p14:sldId id="2811"/>
            <p14:sldId id="2812"/>
            <p14:sldId id="299"/>
          </p14:sldIdLst>
        </p14:section>
        <p14:section name="Late AM updates - PacWave and OOST" id="{4AB197C5-D82D-4FB3-AC3D-FEA2415D9D87}">
          <p14:sldIdLst>
            <p14:sldId id="2823"/>
            <p14:sldId id="805"/>
            <p14:sldId id="2814"/>
            <p14:sldId id="2815"/>
            <p14:sldId id="2824"/>
          </p14:sldIdLst>
        </p14:section>
        <p14:section name="Lunch Presentation and Public Comment" id="{6B87F9BE-404A-408F-922D-94A8E29BF24F}">
          <p14:sldIdLst>
            <p14:sldId id="2816"/>
            <p14:sldId id="282"/>
            <p14:sldId id="2822"/>
          </p14:sldIdLst>
        </p14:section>
        <p14:section name="Ocean Policy Updates" id="{EC78FC6F-3F3F-4AAD-A314-F5E104B51120}">
          <p14:sldIdLst>
            <p14:sldId id="2827"/>
            <p14:sldId id="2817"/>
            <p14:sldId id="2819"/>
            <p14:sldId id="2820"/>
            <p14:sldId id="2821"/>
          </p14:sldIdLst>
        </p14:section>
        <p14:section name="OPAC future planning" id="{1F37545B-F466-43A9-93A7-EF021EF1520B}">
          <p14:sldIdLst>
            <p14:sldId id="2829"/>
            <p14:sldId id="2828"/>
            <p14:sldId id="2805"/>
            <p14:sldId id="446"/>
          </p14:sldIdLst>
        </p14:section>
        <p14:section name="Extra Slides" id="{89E2CF4A-0590-4C3A-9C89-651D9DA9F862}">
          <p14:sldIdLst>
            <p14:sldId id="464"/>
            <p14:sldId id="2825"/>
            <p14:sldId id="283"/>
            <p14:sldId id="280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18" autoAdjust="0"/>
    <p:restoredTop sz="94660"/>
  </p:normalViewPr>
  <p:slideViewPr>
    <p:cSldViewPr snapToGrid="0">
      <p:cViewPr>
        <p:scale>
          <a:sx n="60" d="100"/>
          <a:sy n="60" d="100"/>
        </p:scale>
        <p:origin x="552" y="68"/>
      </p:cViewPr>
      <p:guideLst/>
    </p:cSldViewPr>
  </p:slideViewPr>
  <p:notesTextViewPr>
    <p:cViewPr>
      <p:scale>
        <a:sx n="3" d="2"/>
        <a:sy n="3" d="2"/>
      </p:scale>
      <p:origin x="0" y="0"/>
    </p:cViewPr>
  </p:notesTextViewPr>
  <p:sorterViewPr>
    <p:cViewPr varScale="1">
      <p:scale>
        <a:sx n="1" d="1"/>
        <a:sy n="1" d="1"/>
      </p:scale>
      <p:origin x="0" y="-8336"/>
    </p:cViewPr>
  </p:sorterViewPr>
  <p:notesViewPr>
    <p:cSldViewPr snapToGrid="0">
      <p:cViewPr varScale="1">
        <p:scale>
          <a:sx n="72" d="100"/>
          <a:sy n="72" d="100"/>
        </p:scale>
        <p:origin x="2938"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customXml" Target="../customXml/item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customXml" Target="../customXml/item3.xml"/><Relationship Id="rId20" Type="http://schemas.openxmlformats.org/officeDocument/2006/relationships/slide" Target="slides/slide14.xml"/><Relationship Id="rId4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26BB3-16E5-41BC-9831-ED5DCE64E5EC}" type="datetimeFigureOut">
              <a:rPr lang="en-US" smtClean="0"/>
              <a:t>5/6/2025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C6CC37-A879-4F90-9F9D-4D2ECA58D58B}" type="slidenum">
              <a:rPr lang="en-US" smtClean="0"/>
              <a:t>‹#›</a:t>
            </a:fld>
            <a:endParaRPr lang="en-US"/>
          </a:p>
        </p:txBody>
      </p:sp>
    </p:spTree>
    <p:extLst>
      <p:ext uri="{BB962C8B-B14F-4D97-AF65-F5344CB8AC3E}">
        <p14:creationId xmlns:p14="http://schemas.microsoft.com/office/powerpoint/2010/main" val="1900861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pPr marL="628650" lvl="1" indent="-171450">
              <a:buFont typeface="Arial" panose="020B0604020202020204" pitchFamily="34" charset="0"/>
              <a:buChar char="•"/>
            </a:pPr>
            <a:endParaRPr lang="en-US" dirty="0"/>
          </a:p>
        </p:txBody>
      </p:sp>
    </p:spTree>
    <p:extLst>
      <p:ext uri="{BB962C8B-B14F-4D97-AF65-F5344CB8AC3E}">
        <p14:creationId xmlns:p14="http://schemas.microsoft.com/office/powerpoint/2010/main" val="3249664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29006F-7984-463B-8D30-EF00C5954CF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0924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831796-872C-4A9F-B81A-16E36CF9A116}" type="slidenum">
              <a:rPr lang="en-US" smtClean="0"/>
              <a:t>13</a:t>
            </a:fld>
            <a:endParaRPr lang="en-US" dirty="0"/>
          </a:p>
        </p:txBody>
      </p:sp>
    </p:spTree>
    <p:extLst>
      <p:ext uri="{BB962C8B-B14F-4D97-AF65-F5344CB8AC3E}">
        <p14:creationId xmlns:p14="http://schemas.microsoft.com/office/powerpoint/2010/main" val="13521721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6.xml"/><Relationship Id="rId5" Type="http://schemas.openxmlformats.org/officeDocument/2006/relationships/image" Target="../media/image4.png"/><Relationship Id="rId4" Type="http://schemas.openxmlformats.org/officeDocument/2006/relationships/image" Target="../media/image24.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Master" Target="../slideMasters/slideMaster6.xml"/><Relationship Id="rId5" Type="http://schemas.openxmlformats.org/officeDocument/2006/relationships/image" Target="../media/image5.png"/><Relationship Id="rId4" Type="http://schemas.openxmlformats.org/officeDocument/2006/relationships/image" Target="../media/image24.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7.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Master" Target="../slideMasters/slideMaster6.xml"/><Relationship Id="rId6" Type="http://schemas.openxmlformats.org/officeDocument/2006/relationships/image" Target="../media/image14.png"/><Relationship Id="rId5" Type="http://schemas.openxmlformats.org/officeDocument/2006/relationships/image" Target="../media/image30.png"/><Relationship Id="rId4" Type="http://schemas.openxmlformats.org/officeDocument/2006/relationships/image" Target="../media/image26.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029200" y="5214032"/>
            <a:ext cx="6966393" cy="1480681"/>
          </a:xfrm>
          <a:prstGeom prst="rect">
            <a:avLst/>
          </a:prstGeom>
        </p:spPr>
      </p:pic>
      <p:sp>
        <p:nvSpPr>
          <p:cNvPr id="3" name="Picture Placeholder 13"/>
          <p:cNvSpPr>
            <a:spLocks noGrp="1"/>
          </p:cNvSpPr>
          <p:nvPr>
            <p:ph type="pic" sz="quarter" idx="10" hasCustomPrompt="1"/>
          </p:nvPr>
        </p:nvSpPr>
        <p:spPr>
          <a:xfrm>
            <a:off x="5029201" y="199372"/>
            <a:ext cx="2592161" cy="2088810"/>
          </a:xfrm>
          <a:prstGeom prst="rect">
            <a:avLst/>
          </a:prstGeom>
        </p:spPr>
        <p:txBody>
          <a:bodyPr/>
          <a:lstStyle>
            <a:lvl1pPr marL="0" indent="0">
              <a:buNone/>
              <a:defRPr baseline="0">
                <a:solidFill>
                  <a:schemeClr val="tx1"/>
                </a:solidFill>
              </a:defRPr>
            </a:lvl1pPr>
          </a:lstStyle>
          <a:p>
            <a:r>
              <a:rPr lang="en-US" dirty="0"/>
              <a:t>Picture 1</a:t>
            </a:r>
          </a:p>
          <a:p>
            <a:endParaRPr lang="en-US" dirty="0"/>
          </a:p>
        </p:txBody>
      </p:sp>
      <p:sp>
        <p:nvSpPr>
          <p:cNvPr id="4" name="Picture Placeholder 15"/>
          <p:cNvSpPr>
            <a:spLocks noGrp="1"/>
          </p:cNvSpPr>
          <p:nvPr>
            <p:ph type="pic" sz="quarter" idx="11" hasCustomPrompt="1"/>
          </p:nvPr>
        </p:nvSpPr>
        <p:spPr>
          <a:xfrm>
            <a:off x="7792810" y="2463117"/>
            <a:ext cx="4202784" cy="2623232"/>
          </a:xfrm>
          <a:prstGeom prst="rect">
            <a:avLst/>
          </a:prstGeom>
        </p:spPr>
        <p:txBody>
          <a:bodyPr/>
          <a:lstStyle>
            <a:lvl1pPr marL="0" indent="0">
              <a:buNone/>
              <a:defRPr>
                <a:solidFill>
                  <a:schemeClr val="tx1"/>
                </a:solidFill>
              </a:defRPr>
            </a:lvl1pPr>
          </a:lstStyle>
          <a:p>
            <a:r>
              <a:rPr lang="en-US" dirty="0"/>
              <a:t>Picture 3</a:t>
            </a:r>
          </a:p>
        </p:txBody>
      </p:sp>
      <p:sp>
        <p:nvSpPr>
          <p:cNvPr id="6" name="Text Placeholder 19"/>
          <p:cNvSpPr>
            <a:spLocks noGrp="1"/>
          </p:cNvSpPr>
          <p:nvPr>
            <p:ph type="body" sz="quarter" idx="13" hasCustomPrompt="1"/>
          </p:nvPr>
        </p:nvSpPr>
        <p:spPr>
          <a:xfrm>
            <a:off x="5314950" y="592455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dirty="0"/>
              <a:t>Name of presenter</a:t>
            </a:r>
          </a:p>
          <a:p>
            <a:pPr lvl="0"/>
            <a:r>
              <a:rPr lang="en-US" dirty="0"/>
              <a:t>Name of presenter</a:t>
            </a:r>
          </a:p>
        </p:txBody>
      </p:sp>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59182" y="199372"/>
            <a:ext cx="4698571" cy="6495341"/>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029201" y="2463117"/>
            <a:ext cx="2592161" cy="2575980"/>
          </a:xfrm>
          <a:prstGeom prst="rect">
            <a:avLst/>
          </a:prstGeom>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0238" y="2672443"/>
            <a:ext cx="2010086" cy="2157328"/>
          </a:xfrm>
          <a:prstGeom prst="rect">
            <a:avLst/>
          </a:prstGeom>
        </p:spPr>
      </p:pic>
      <p:sp>
        <p:nvSpPr>
          <p:cNvPr id="12" name="Picture Placeholder 15"/>
          <p:cNvSpPr>
            <a:spLocks noGrp="1"/>
          </p:cNvSpPr>
          <p:nvPr>
            <p:ph type="pic" sz="quarter" idx="14" hasCustomPrompt="1"/>
          </p:nvPr>
        </p:nvSpPr>
        <p:spPr>
          <a:xfrm>
            <a:off x="7792810" y="199372"/>
            <a:ext cx="4202784" cy="2088810"/>
          </a:xfrm>
          <a:prstGeom prst="rect">
            <a:avLst/>
          </a:prstGeom>
        </p:spPr>
        <p:txBody>
          <a:bodyPr/>
          <a:lstStyle>
            <a:lvl1pPr marL="0" indent="0">
              <a:buNone/>
              <a:defRPr>
                <a:solidFill>
                  <a:schemeClr val="tx1"/>
                </a:solidFill>
              </a:defRPr>
            </a:lvl1pPr>
          </a:lstStyle>
          <a:p>
            <a:r>
              <a:rPr lang="en-US" dirty="0"/>
              <a:t>Picture 2</a:t>
            </a:r>
          </a:p>
        </p:txBody>
      </p:sp>
      <p:sp>
        <p:nvSpPr>
          <p:cNvPr id="13" name="Text Placeholder 11"/>
          <p:cNvSpPr>
            <a:spLocks noGrp="1"/>
          </p:cNvSpPr>
          <p:nvPr>
            <p:ph type="body" sz="quarter" idx="15" hasCustomPrompt="1"/>
          </p:nvPr>
        </p:nvSpPr>
        <p:spPr>
          <a:xfrm>
            <a:off x="159182" y="1216479"/>
            <a:ext cx="4698570" cy="4073977"/>
          </a:xfrm>
          <a:prstGeom prst="rect">
            <a:avLst/>
          </a:prstGeom>
        </p:spPr>
        <p:txBody>
          <a:bodyPr/>
          <a:lstStyle>
            <a:lvl1pPr marL="0" indent="0" algn="ctr">
              <a:buNone/>
              <a:defRPr sz="6600" b="1" baseline="0">
                <a:solidFill>
                  <a:schemeClr val="bg1"/>
                </a:solidFill>
                <a:latin typeface="Arial" panose="020B0604020202020204" pitchFamily="34" charset="0"/>
                <a:cs typeface="Arial" panose="020B0604020202020204" pitchFamily="34" charset="0"/>
              </a:defRPr>
            </a:lvl1pPr>
          </a:lstStyle>
          <a:p>
            <a:pPr lvl="0"/>
            <a:r>
              <a:rPr lang="en-US" dirty="0"/>
              <a:t>Present -</a:t>
            </a:r>
            <a:r>
              <a:rPr lang="en-US" dirty="0" err="1"/>
              <a:t>ation</a:t>
            </a:r>
            <a:r>
              <a:rPr lang="en-US" dirty="0"/>
              <a:t> Title</a:t>
            </a:r>
          </a:p>
        </p:txBody>
      </p:sp>
      <p:sp>
        <p:nvSpPr>
          <p:cNvPr id="14" name="Text Placeholder 17"/>
          <p:cNvSpPr>
            <a:spLocks noGrp="1"/>
          </p:cNvSpPr>
          <p:nvPr>
            <p:ph type="body" sz="quarter" idx="16" hasCustomPrompt="1"/>
          </p:nvPr>
        </p:nvSpPr>
        <p:spPr>
          <a:xfrm>
            <a:off x="5286376" y="5411559"/>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dirty="0"/>
              <a:t>DATE OF PRESENTATION</a:t>
            </a:r>
          </a:p>
        </p:txBody>
      </p:sp>
    </p:spTree>
    <p:extLst>
      <p:ext uri="{BB962C8B-B14F-4D97-AF65-F5344CB8AC3E}">
        <p14:creationId xmlns:p14="http://schemas.microsoft.com/office/powerpoint/2010/main" val="1405415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k Blue Section Slide">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218261" y="4162425"/>
            <a:ext cx="8260592" cy="2505934"/>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8711738" y="4162424"/>
            <a:ext cx="3262001" cy="2505935"/>
          </a:xfrm>
          <a:prstGeom prst="rect">
            <a:avLst/>
          </a:prstGeom>
        </p:spPr>
      </p:pic>
      <p:sp>
        <p:nvSpPr>
          <p:cNvPr id="9" name="Text Placeholder 11"/>
          <p:cNvSpPr>
            <a:spLocks noGrp="1"/>
          </p:cNvSpPr>
          <p:nvPr>
            <p:ph type="body" sz="quarter" idx="12" hasCustomPrompt="1"/>
          </p:nvPr>
        </p:nvSpPr>
        <p:spPr>
          <a:xfrm>
            <a:off x="866774" y="5034392"/>
            <a:ext cx="6429375" cy="762000"/>
          </a:xfrm>
          <a:prstGeom prst="rect">
            <a:avLst/>
          </a:prstGeom>
        </p:spPr>
        <p:txBody>
          <a:bodyPr/>
          <a:lstStyle>
            <a:lvl1pPr marL="0" indent="0">
              <a:buNone/>
              <a:defRPr sz="6000" b="1" baseline="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0" name="Text Placeholder 11"/>
          <p:cNvSpPr>
            <a:spLocks noGrp="1"/>
          </p:cNvSpPr>
          <p:nvPr>
            <p:ph type="body" sz="quarter" idx="15" hasCustomPrompt="1"/>
          </p:nvPr>
        </p:nvSpPr>
        <p:spPr>
          <a:xfrm>
            <a:off x="8871806" y="4738189"/>
            <a:ext cx="2941864" cy="1354405"/>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mj-lt"/>
              <a:buAutoNum type="arabicPeriod"/>
              <a:tabLst/>
              <a:defRPr sz="2400" b="0" i="0" baseline="0">
                <a:solidFill>
                  <a:schemeClr val="tx1"/>
                </a:solidFill>
                <a:latin typeface="Arial" panose="020B0604020202020204" pitchFamily="34" charset="0"/>
                <a:cs typeface="Arial" panose="020B0604020202020204" pitchFamily="34" charset="0"/>
              </a:defRPr>
            </a:lvl1pPr>
          </a:lstStyle>
          <a:p>
            <a:pPr lvl="0"/>
            <a:r>
              <a:rPr lang="en-US" dirty="0"/>
              <a:t>Subtitle 1</a:t>
            </a:r>
          </a:p>
          <a:p>
            <a:pPr marL="342900" marR="0" lvl="0" indent="-342900" algn="l" defTabSz="914400" rtl="0" eaLnBrk="1" fontAlgn="auto" latinLnBrk="0" hangingPunct="1">
              <a:lnSpc>
                <a:spcPct val="90000"/>
              </a:lnSpc>
              <a:spcBef>
                <a:spcPts val="1000"/>
              </a:spcBef>
              <a:spcAft>
                <a:spcPts val="0"/>
              </a:spcAft>
              <a:buClrTx/>
              <a:buSzTx/>
              <a:tabLst/>
              <a:defRPr/>
            </a:pPr>
            <a:r>
              <a:rPr lang="en-US" dirty="0"/>
              <a:t>Subtitle 2</a:t>
            </a:r>
          </a:p>
          <a:p>
            <a:pPr marL="342900" marR="0" lvl="0" indent="-342900" algn="l" defTabSz="914400" rtl="0" eaLnBrk="1" fontAlgn="auto" latinLnBrk="0" hangingPunct="1">
              <a:lnSpc>
                <a:spcPct val="90000"/>
              </a:lnSpc>
              <a:spcBef>
                <a:spcPts val="1000"/>
              </a:spcBef>
              <a:spcAft>
                <a:spcPts val="0"/>
              </a:spcAft>
              <a:buClrTx/>
              <a:buSzTx/>
              <a:tabLst/>
              <a:defRPr/>
            </a:pPr>
            <a:r>
              <a:rPr lang="en-US" dirty="0"/>
              <a:t>Subtitle 3</a:t>
            </a:r>
          </a:p>
          <a:p>
            <a:pPr lvl="0"/>
            <a:endParaRPr lang="en-US" dirty="0"/>
          </a:p>
          <a:p>
            <a:pPr lvl="0"/>
            <a:endParaRPr lang="en-US" dirty="0"/>
          </a:p>
        </p:txBody>
      </p:sp>
      <p:sp>
        <p:nvSpPr>
          <p:cNvPr id="8" name="Picture Placeholder 6"/>
          <p:cNvSpPr>
            <a:spLocks noGrp="1"/>
          </p:cNvSpPr>
          <p:nvPr>
            <p:ph type="pic" sz="quarter" idx="10" hasCustomPrompt="1"/>
          </p:nvPr>
        </p:nvSpPr>
        <p:spPr>
          <a:xfrm>
            <a:off x="238070" y="180975"/>
            <a:ext cx="11715861" cy="3800475"/>
          </a:xfrm>
          <a:prstGeom prst="rect">
            <a:avLst/>
          </a:prstGeom>
        </p:spPr>
        <p:txBody>
          <a:bodyPr/>
          <a:lstStyle>
            <a:lvl1pPr marL="0" indent="0">
              <a:buNone/>
              <a:defRPr baseline="0">
                <a:solidFill>
                  <a:schemeClr val="tx1"/>
                </a:solidFill>
              </a:defRPr>
            </a:lvl1pPr>
          </a:lstStyle>
          <a:p>
            <a:r>
              <a:rPr lang="en-US" dirty="0"/>
              <a:t>Picture 1 or Blank</a:t>
            </a:r>
          </a:p>
          <a:p>
            <a:endParaRPr lang="en-US" dirty="0"/>
          </a:p>
        </p:txBody>
      </p:sp>
    </p:spTree>
    <p:extLst>
      <p:ext uri="{BB962C8B-B14F-4D97-AF65-F5344CB8AC3E}">
        <p14:creationId xmlns:p14="http://schemas.microsoft.com/office/powerpoint/2010/main" val="1836798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Grey Section Slide">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8069" y="4191000"/>
            <a:ext cx="11715862" cy="2499838"/>
          </a:xfrm>
          <a:prstGeom prst="rect">
            <a:avLst/>
          </a:prstGeom>
        </p:spPr>
      </p:pic>
      <p:sp>
        <p:nvSpPr>
          <p:cNvPr id="7" name="Picture Placeholder 6"/>
          <p:cNvSpPr>
            <a:spLocks noGrp="1"/>
          </p:cNvSpPr>
          <p:nvPr>
            <p:ph type="pic" sz="quarter" idx="10" hasCustomPrompt="1"/>
          </p:nvPr>
        </p:nvSpPr>
        <p:spPr>
          <a:xfrm>
            <a:off x="238070" y="180975"/>
            <a:ext cx="11715861" cy="3800475"/>
          </a:xfrm>
          <a:prstGeom prst="rect">
            <a:avLst/>
          </a:prstGeom>
        </p:spPr>
        <p:txBody>
          <a:bodyPr/>
          <a:lstStyle>
            <a:lvl1pPr marL="0" indent="0">
              <a:buNone/>
              <a:defRPr baseline="0">
                <a:solidFill>
                  <a:schemeClr val="tx1"/>
                </a:solidFill>
              </a:defRPr>
            </a:lvl1pPr>
          </a:lstStyle>
          <a:p>
            <a:r>
              <a:rPr lang="en-US" dirty="0"/>
              <a:t>Picture 1 or Blank</a:t>
            </a:r>
          </a:p>
          <a:p>
            <a:endParaRPr lang="en-US" dirty="0"/>
          </a:p>
        </p:txBody>
      </p:sp>
      <p:sp>
        <p:nvSpPr>
          <p:cNvPr id="9" name="Text Placeholder 8"/>
          <p:cNvSpPr>
            <a:spLocks noGrp="1"/>
          </p:cNvSpPr>
          <p:nvPr>
            <p:ph type="body" sz="quarter" idx="11" hasCustomPrompt="1"/>
          </p:nvPr>
        </p:nvSpPr>
        <p:spPr>
          <a:xfrm>
            <a:off x="238070" y="4907519"/>
            <a:ext cx="11715861" cy="1066800"/>
          </a:xfrm>
          <a:prstGeom prst="rect">
            <a:avLst/>
          </a:prstGeom>
        </p:spPr>
        <p:txBody>
          <a:bodyPr/>
          <a:lstStyle>
            <a:lvl1pPr marL="0" indent="0" algn="ctr">
              <a:buNone/>
              <a:defRPr sz="8000" b="1" baseline="0">
                <a:solidFill>
                  <a:schemeClr val="tx1"/>
                </a:solidFill>
                <a:latin typeface="Arial" panose="020B0604020202020204" pitchFamily="34" charset="0"/>
                <a:cs typeface="Arial" panose="020B0604020202020204" pitchFamily="34" charset="0"/>
              </a:defRPr>
            </a:lvl1pPr>
          </a:lstStyle>
          <a:p>
            <a:pPr lvl="0"/>
            <a:r>
              <a:rPr lang="en-US" dirty="0"/>
              <a:t>Section Title</a:t>
            </a:r>
          </a:p>
        </p:txBody>
      </p:sp>
    </p:spTree>
    <p:extLst>
      <p:ext uri="{BB962C8B-B14F-4D97-AF65-F5344CB8AC3E}">
        <p14:creationId xmlns:p14="http://schemas.microsoft.com/office/powerpoint/2010/main" val="3152684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Slide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265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Blank Slide Dk Blue">
    <p:bg>
      <p:bgPr>
        <a:solidFill>
          <a:srgbClr val="1F3D7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0899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241177" y="2426648"/>
            <a:ext cx="6835899" cy="2763759"/>
          </a:xfrm>
          <a:prstGeom prst="rect">
            <a:avLst/>
          </a:prstGeom>
        </p:spPr>
      </p:pic>
      <p:pic>
        <p:nvPicPr>
          <p:cNvPr id="19" name="Picture 18"/>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41177" y="5369156"/>
            <a:ext cx="6835899" cy="1259190"/>
          </a:xfrm>
          <a:prstGeom prst="rect">
            <a:avLst/>
          </a:prstGeom>
        </p:spPr>
      </p:pic>
      <p:pic>
        <p:nvPicPr>
          <p:cNvPr id="12" name="Picture 11"/>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248526" y="244476"/>
            <a:ext cx="4686300" cy="6383870"/>
          </a:xfrm>
          <a:prstGeom prst="rect">
            <a:avLst/>
          </a:prstGeom>
        </p:spPr>
      </p:pic>
      <p:sp>
        <p:nvSpPr>
          <p:cNvPr id="11" name="Picture Placeholder 10"/>
          <p:cNvSpPr>
            <a:spLocks noGrp="1"/>
          </p:cNvSpPr>
          <p:nvPr>
            <p:ph type="pic" sz="quarter" idx="10" hasCustomPrompt="1"/>
          </p:nvPr>
        </p:nvSpPr>
        <p:spPr>
          <a:xfrm>
            <a:off x="241177" y="244475"/>
            <a:ext cx="3244850" cy="2003425"/>
          </a:xfrm>
          <a:prstGeom prst="rect">
            <a:avLst/>
          </a:prstGeom>
        </p:spPr>
        <p:txBody>
          <a:bodyPr/>
          <a:lstStyle>
            <a:lvl1pPr marL="0" indent="0">
              <a:buNone/>
              <a:defRPr/>
            </a:lvl1pPr>
          </a:lstStyle>
          <a:p>
            <a:r>
              <a:rPr lang="en-US" dirty="0"/>
              <a:t>Picture 1	</a:t>
            </a:r>
          </a:p>
        </p:txBody>
      </p:sp>
      <p:sp>
        <p:nvSpPr>
          <p:cNvPr id="13" name="Picture Placeholder 12"/>
          <p:cNvSpPr>
            <a:spLocks noGrp="1"/>
          </p:cNvSpPr>
          <p:nvPr>
            <p:ph type="pic" sz="quarter" idx="11" hasCustomPrompt="1"/>
          </p:nvPr>
        </p:nvSpPr>
        <p:spPr>
          <a:xfrm>
            <a:off x="3652777" y="244475"/>
            <a:ext cx="3429000" cy="2003425"/>
          </a:xfrm>
          <a:prstGeom prst="rect">
            <a:avLst/>
          </a:prstGeom>
        </p:spPr>
        <p:txBody>
          <a:bodyPr/>
          <a:lstStyle>
            <a:lvl1pPr marL="0" indent="0">
              <a:buNone/>
              <a:defRPr/>
            </a:lvl1pPr>
          </a:lstStyle>
          <a:p>
            <a:r>
              <a:rPr lang="en-US" dirty="0"/>
              <a:t>Picture 2</a:t>
            </a:r>
          </a:p>
          <a:p>
            <a:endParaRPr lang="en-US" dirty="0"/>
          </a:p>
        </p:txBody>
      </p:sp>
      <p:sp>
        <p:nvSpPr>
          <p:cNvPr id="14" name="Text Placeholder 17"/>
          <p:cNvSpPr>
            <a:spLocks noGrp="1"/>
          </p:cNvSpPr>
          <p:nvPr>
            <p:ph type="body" sz="quarter" idx="12" hasCustomPrompt="1"/>
          </p:nvPr>
        </p:nvSpPr>
        <p:spPr>
          <a:xfrm>
            <a:off x="342900" y="5457825"/>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dirty="0"/>
              <a:t>DATE OF PRESENTATION</a:t>
            </a:r>
          </a:p>
        </p:txBody>
      </p:sp>
      <p:sp>
        <p:nvSpPr>
          <p:cNvPr id="15" name="Text Placeholder 19"/>
          <p:cNvSpPr>
            <a:spLocks noGrp="1"/>
          </p:cNvSpPr>
          <p:nvPr>
            <p:ph type="body" sz="quarter" idx="13" hasCustomPrompt="1"/>
          </p:nvPr>
        </p:nvSpPr>
        <p:spPr>
          <a:xfrm>
            <a:off x="342900" y="601980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dirty="0"/>
              <a:t>Name of presenter</a:t>
            </a:r>
          </a:p>
          <a:p>
            <a:pPr lvl="0"/>
            <a:r>
              <a:rPr lang="en-US" dirty="0"/>
              <a:t>Name of presenter</a:t>
            </a:r>
          </a:p>
        </p:txBody>
      </p:sp>
      <p:sp>
        <p:nvSpPr>
          <p:cNvPr id="17" name="Text Placeholder 16"/>
          <p:cNvSpPr>
            <a:spLocks noGrp="1"/>
          </p:cNvSpPr>
          <p:nvPr>
            <p:ph type="body" sz="quarter" idx="14" hasCustomPrompt="1"/>
          </p:nvPr>
        </p:nvSpPr>
        <p:spPr>
          <a:xfrm>
            <a:off x="7248526" y="2434319"/>
            <a:ext cx="4686300" cy="2162175"/>
          </a:xfrm>
          <a:prstGeom prst="rect">
            <a:avLst/>
          </a:prstGeom>
        </p:spPr>
        <p:txBody>
          <a:bodyPr/>
          <a:lstStyle>
            <a:lvl1pPr marL="0" indent="0" algn="ctr">
              <a:buNone/>
              <a:defRPr sz="7200" b="1" baseline="0">
                <a:solidFill>
                  <a:schemeClr val="bg1"/>
                </a:solidFill>
                <a:latin typeface="Arial" panose="020B0604020202020204" pitchFamily="34" charset="0"/>
                <a:cs typeface="Arial" panose="020B0604020202020204" pitchFamily="34" charset="0"/>
              </a:defRPr>
            </a:lvl1pPr>
          </a:lstStyle>
          <a:p>
            <a:pPr lvl="0"/>
            <a:r>
              <a:rPr lang="en-US" dirty="0"/>
              <a:t>PARTING WORDS</a:t>
            </a:r>
          </a:p>
        </p:txBody>
      </p:sp>
      <p:pic>
        <p:nvPicPr>
          <p:cNvPr id="8" name="Picture 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077684" y="2029782"/>
            <a:ext cx="3109626" cy="263852"/>
          </a:xfrm>
          <a:prstGeom prst="rect">
            <a:avLst/>
          </a:prstGeom>
        </p:spPr>
      </p:pic>
      <p:pic>
        <p:nvPicPr>
          <p:cNvPr id="18" name="Picture 1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077684" y="4703966"/>
            <a:ext cx="3109626" cy="263852"/>
          </a:xfrm>
          <a:prstGeom prst="rect">
            <a:avLst/>
          </a:prstGeom>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9789" y="2660802"/>
            <a:ext cx="6198674" cy="2295451"/>
          </a:xfrm>
          <a:prstGeom prst="rect">
            <a:avLst/>
          </a:prstGeom>
        </p:spPr>
      </p:pic>
    </p:spTree>
    <p:extLst>
      <p:ext uri="{BB962C8B-B14F-4D97-AF65-F5344CB8AC3E}">
        <p14:creationId xmlns:p14="http://schemas.microsoft.com/office/powerpoint/2010/main" val="1704974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FFFFFF">
                    <a:lumMod val="50000"/>
                  </a:srgbClr>
                </a:solidFill>
              </a:rPr>
              <a:pPr/>
              <a:t>5/6/2025</a:t>
            </a:fld>
            <a:endParaRPr lang="en-US">
              <a:solidFill>
                <a:srgbClr val="FFFFFF">
                  <a:lumMod val="50000"/>
                </a:srgbClr>
              </a:solidFil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FFFFFF">
                    <a:lumMod val="65000"/>
                  </a:srgbClr>
                </a:solidFill>
              </a:rPr>
              <a:pPr/>
              <a:t>‹#›</a:t>
            </a:fld>
            <a:endParaRPr lang="en-US">
              <a:solidFill>
                <a:srgbClr val="FFFFFF">
                  <a:lumMod val="65000"/>
                </a:srgbClr>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341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FFFFFF">
                    <a:lumMod val="50000"/>
                  </a:srgbClr>
                </a:solidFill>
              </a:rPr>
              <a:pPr/>
              <a:t>5/6/2025</a:t>
            </a:fld>
            <a:endParaRPr lang="en-US">
              <a:solidFill>
                <a:srgbClr val="FFFFFF">
                  <a:lumMod val="50000"/>
                </a:srgbClr>
              </a:solidFill>
            </a:endParaRPr>
          </a:p>
        </p:txBody>
      </p:sp>
      <p:sp>
        <p:nvSpPr>
          <p:cNvPr id="5" name="Footer Placeholder 4"/>
          <p:cNvSpPr>
            <a:spLocks noGrp="1"/>
          </p:cNvSpPr>
          <p:nvPr>
            <p:ph type="ftr" sz="quarter" idx="11"/>
          </p:nvPr>
        </p:nvSpPr>
        <p:spPr/>
        <p:txBody>
          <a:bodyPr/>
          <a:lstStyle/>
          <a:p>
            <a:endParaRPr lang="en-US">
              <a:solidFill>
                <a:srgbClr val="FFFFFF">
                  <a:lumMod val="65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FFFFFF">
                    <a:lumMod val="65000"/>
                  </a:srgbClr>
                </a:solidFill>
              </a:rPr>
              <a:pPr/>
              <a:t>‹#›</a:t>
            </a:fld>
            <a:endParaRPr lang="en-US">
              <a:solidFill>
                <a:srgbClr val="FFFFFF">
                  <a:lumMod val="65000"/>
                </a:srgbClr>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018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5" name="Footer Placeholder 4"/>
          <p:cNvSpPr>
            <a:spLocks noGrp="1"/>
          </p:cNvSpPr>
          <p:nvPr>
            <p:ph type="ftr" sz="quarter" idx="11"/>
          </p:nvPr>
        </p:nvSpPr>
        <p:spPr/>
        <p:txBody>
          <a:bodyPr/>
          <a:lstStyle/>
          <a:p>
            <a:endParaRPr lang="en-US">
              <a:solidFill>
                <a:srgbClr val="46464A">
                  <a:lumMod val="20000"/>
                  <a:lumOff val="80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1400672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5" name="Footer Placeholder 4"/>
          <p:cNvSpPr>
            <a:spLocks noGrp="1"/>
          </p:cNvSpPr>
          <p:nvPr>
            <p:ph type="ftr" sz="quarter" idx="11"/>
          </p:nvPr>
        </p:nvSpPr>
        <p:spPr/>
        <p:txBody>
          <a:bodyPr/>
          <a:lstStyle/>
          <a:p>
            <a:endParaRPr lang="en-US">
              <a:solidFill>
                <a:srgbClr val="46464A">
                  <a:lumMod val="20000"/>
                  <a:lumOff val="80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2528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6" name="Footer Placeholder 5"/>
          <p:cNvSpPr>
            <a:spLocks noGrp="1"/>
          </p:cNvSpPr>
          <p:nvPr>
            <p:ph type="ftr" sz="quarter" idx="11"/>
          </p:nvPr>
        </p:nvSpPr>
        <p:spPr/>
        <p:txBody>
          <a:bodyPr/>
          <a:lstStyle/>
          <a:p>
            <a:endParaRPr lang="en-US">
              <a:solidFill>
                <a:srgbClr val="46464A">
                  <a:lumMod val="20000"/>
                  <a:lumOff val="80000"/>
                </a:srgbClr>
              </a:solidFill>
            </a:endParaRPr>
          </a:p>
        </p:txBody>
      </p:sp>
      <p:sp>
        <p:nvSpPr>
          <p:cNvPr id="7" name="Slide Number Placeholder 6"/>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4054118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2">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029200" y="5214032"/>
            <a:ext cx="6966393" cy="1480681"/>
          </a:xfrm>
          <a:prstGeom prst="rect">
            <a:avLst/>
          </a:prstGeom>
        </p:spPr>
      </p:pic>
      <p:sp>
        <p:nvSpPr>
          <p:cNvPr id="3" name="Picture Placeholder 13"/>
          <p:cNvSpPr>
            <a:spLocks noGrp="1"/>
          </p:cNvSpPr>
          <p:nvPr>
            <p:ph type="pic" sz="quarter" idx="10" hasCustomPrompt="1"/>
          </p:nvPr>
        </p:nvSpPr>
        <p:spPr>
          <a:xfrm>
            <a:off x="187754" y="199372"/>
            <a:ext cx="3143275" cy="2125547"/>
          </a:xfrm>
          <a:prstGeom prst="rect">
            <a:avLst/>
          </a:prstGeom>
        </p:spPr>
        <p:txBody>
          <a:bodyPr/>
          <a:lstStyle>
            <a:lvl1pPr marL="0" indent="0">
              <a:buNone/>
              <a:defRPr baseline="0"/>
            </a:lvl1pPr>
          </a:lstStyle>
          <a:p>
            <a:r>
              <a:rPr lang="en-US" dirty="0"/>
              <a:t>Picture 1</a:t>
            </a:r>
          </a:p>
          <a:p>
            <a:endParaRPr lang="en-US" dirty="0"/>
          </a:p>
        </p:txBody>
      </p:sp>
      <p:sp>
        <p:nvSpPr>
          <p:cNvPr id="4" name="Picture Placeholder 15"/>
          <p:cNvSpPr>
            <a:spLocks noGrp="1"/>
          </p:cNvSpPr>
          <p:nvPr>
            <p:ph type="pic" sz="quarter" idx="11" hasCustomPrompt="1"/>
          </p:nvPr>
        </p:nvSpPr>
        <p:spPr>
          <a:xfrm>
            <a:off x="6975249" y="2481482"/>
            <a:ext cx="5020344" cy="2575983"/>
          </a:xfrm>
          <a:prstGeom prst="rect">
            <a:avLst/>
          </a:prstGeom>
        </p:spPr>
        <p:txBody>
          <a:bodyPr/>
          <a:lstStyle>
            <a:lvl1pPr marL="0" indent="0">
              <a:buNone/>
              <a:defRPr/>
            </a:lvl1pPr>
          </a:lstStyle>
          <a:p>
            <a:r>
              <a:rPr lang="en-US" dirty="0"/>
              <a:t>Picture 3</a:t>
            </a:r>
          </a:p>
        </p:txBody>
      </p:sp>
      <p:sp>
        <p:nvSpPr>
          <p:cNvPr id="6" name="Text Placeholder 19"/>
          <p:cNvSpPr>
            <a:spLocks noGrp="1"/>
          </p:cNvSpPr>
          <p:nvPr>
            <p:ph type="body" sz="quarter" idx="13" hasCustomPrompt="1"/>
          </p:nvPr>
        </p:nvSpPr>
        <p:spPr>
          <a:xfrm>
            <a:off x="5314950" y="592455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dirty="0"/>
              <a:t>Name of presenter</a:t>
            </a:r>
          </a:p>
          <a:p>
            <a:pPr lvl="0"/>
            <a:r>
              <a:rPr lang="en-US" dirty="0"/>
              <a:t>Name of presenter</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7754" y="5214032"/>
            <a:ext cx="4698571" cy="1480681"/>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76725" y="2481485"/>
            <a:ext cx="6615961" cy="2575980"/>
          </a:xfrm>
          <a:prstGeom prst="rect">
            <a:avLst/>
          </a:prstGeom>
        </p:spPr>
      </p:pic>
      <p:sp>
        <p:nvSpPr>
          <p:cNvPr id="12" name="Picture Placeholder 15"/>
          <p:cNvSpPr>
            <a:spLocks noGrp="1"/>
          </p:cNvSpPr>
          <p:nvPr>
            <p:ph type="pic" sz="quarter" idx="14" hasCustomPrompt="1"/>
          </p:nvPr>
        </p:nvSpPr>
        <p:spPr>
          <a:xfrm>
            <a:off x="6975249" y="199370"/>
            <a:ext cx="5020344" cy="2125545"/>
          </a:xfrm>
          <a:prstGeom prst="rect">
            <a:avLst/>
          </a:prstGeom>
        </p:spPr>
        <p:txBody>
          <a:bodyPr/>
          <a:lstStyle>
            <a:lvl1pPr marL="0" indent="0">
              <a:buNone/>
              <a:defRPr/>
            </a:lvl1pPr>
          </a:lstStyle>
          <a:p>
            <a:r>
              <a:rPr lang="en-US" dirty="0"/>
              <a:t>Picture 2</a:t>
            </a:r>
          </a:p>
        </p:txBody>
      </p:sp>
      <p:sp>
        <p:nvSpPr>
          <p:cNvPr id="13" name="Text Placeholder 11"/>
          <p:cNvSpPr>
            <a:spLocks noGrp="1"/>
          </p:cNvSpPr>
          <p:nvPr>
            <p:ph type="body" sz="quarter" idx="15" hasCustomPrompt="1"/>
          </p:nvPr>
        </p:nvSpPr>
        <p:spPr>
          <a:xfrm>
            <a:off x="187754" y="5642883"/>
            <a:ext cx="4698570" cy="622979"/>
          </a:xfrm>
          <a:prstGeom prst="rect">
            <a:avLst/>
          </a:prstGeom>
        </p:spPr>
        <p:txBody>
          <a:bodyPr/>
          <a:lstStyle>
            <a:lvl1pPr marL="0" indent="0" algn="ctr">
              <a:buNone/>
              <a:defRPr sz="3200" b="1" baseline="0">
                <a:solidFill>
                  <a:schemeClr val="bg1"/>
                </a:solidFill>
                <a:latin typeface="Arial" panose="020B0604020202020204" pitchFamily="34" charset="0"/>
                <a:cs typeface="Arial" panose="020B0604020202020204" pitchFamily="34" charset="0"/>
              </a:defRPr>
            </a:lvl1pPr>
          </a:lstStyle>
          <a:p>
            <a:pPr lvl="0"/>
            <a:r>
              <a:rPr lang="en-US" dirty="0"/>
              <a:t>Presentation Title</a:t>
            </a:r>
          </a:p>
        </p:txBody>
      </p:sp>
      <p:sp>
        <p:nvSpPr>
          <p:cNvPr id="14" name="Text Placeholder 17"/>
          <p:cNvSpPr>
            <a:spLocks noGrp="1"/>
          </p:cNvSpPr>
          <p:nvPr>
            <p:ph type="body" sz="quarter" idx="16" hasCustomPrompt="1"/>
          </p:nvPr>
        </p:nvSpPr>
        <p:spPr>
          <a:xfrm>
            <a:off x="5286376" y="5411559"/>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dirty="0"/>
              <a:t>DATE OF PRESENTATION</a:t>
            </a: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0182" y="2670669"/>
            <a:ext cx="5934468" cy="2197612"/>
          </a:xfrm>
          <a:prstGeom prst="rect">
            <a:avLst/>
          </a:prstGeom>
        </p:spPr>
      </p:pic>
      <p:sp>
        <p:nvSpPr>
          <p:cNvPr id="15" name="Picture Placeholder 15"/>
          <p:cNvSpPr>
            <a:spLocks noGrp="1"/>
          </p:cNvSpPr>
          <p:nvPr>
            <p:ph type="pic" sz="quarter" idx="17" hasCustomPrompt="1"/>
          </p:nvPr>
        </p:nvSpPr>
        <p:spPr>
          <a:xfrm>
            <a:off x="3485019" y="199372"/>
            <a:ext cx="3307667" cy="2125546"/>
          </a:xfrm>
          <a:prstGeom prst="rect">
            <a:avLst/>
          </a:prstGeom>
        </p:spPr>
        <p:txBody>
          <a:bodyPr/>
          <a:lstStyle>
            <a:lvl1pPr marL="0" indent="0">
              <a:buNone/>
              <a:defRPr/>
            </a:lvl1pPr>
          </a:lstStyle>
          <a:p>
            <a:r>
              <a:rPr lang="en-US" dirty="0"/>
              <a:t>Picture 2</a:t>
            </a:r>
          </a:p>
        </p:txBody>
      </p:sp>
    </p:spTree>
    <p:extLst>
      <p:ext uri="{BB962C8B-B14F-4D97-AF65-F5344CB8AC3E}">
        <p14:creationId xmlns:p14="http://schemas.microsoft.com/office/powerpoint/2010/main" val="3171141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8" name="Footer Placeholder 7"/>
          <p:cNvSpPr>
            <a:spLocks noGrp="1"/>
          </p:cNvSpPr>
          <p:nvPr>
            <p:ph type="ftr" sz="quarter" idx="11"/>
          </p:nvPr>
        </p:nvSpPr>
        <p:spPr/>
        <p:txBody>
          <a:bodyPr/>
          <a:lstStyle/>
          <a:p>
            <a:endParaRPr lang="en-US">
              <a:solidFill>
                <a:srgbClr val="46464A">
                  <a:lumMod val="20000"/>
                  <a:lumOff val="80000"/>
                </a:srgbClr>
              </a:solidFill>
            </a:endParaRPr>
          </a:p>
        </p:txBody>
      </p:sp>
      <p:sp>
        <p:nvSpPr>
          <p:cNvPr id="9" name="Slide Number Placeholder 8"/>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1382180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4" name="Footer Placeholder 3"/>
          <p:cNvSpPr>
            <a:spLocks noGrp="1"/>
          </p:cNvSpPr>
          <p:nvPr>
            <p:ph type="ftr" sz="quarter" idx="11"/>
          </p:nvPr>
        </p:nvSpPr>
        <p:spPr/>
        <p:txBody>
          <a:bodyPr/>
          <a:lstStyle/>
          <a:p>
            <a:endParaRPr lang="en-US">
              <a:solidFill>
                <a:srgbClr val="46464A">
                  <a:lumMod val="20000"/>
                  <a:lumOff val="80000"/>
                </a:srgbClr>
              </a:solidFill>
            </a:endParaRPr>
          </a:p>
        </p:txBody>
      </p:sp>
      <p:sp>
        <p:nvSpPr>
          <p:cNvPr id="5" name="Slide Number Placeholder 4"/>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39865176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solidFill>
                <a:srgbClr val="46464A">
                  <a:lumMod val="20000"/>
                  <a:lumOff val="80000"/>
                </a:srgbClr>
              </a:solidFill>
            </a:endParaRPr>
          </a:p>
        </p:txBody>
      </p:sp>
      <p:sp>
        <p:nvSpPr>
          <p:cNvPr id="9" name="Slide Number Placeholder 8"/>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1198497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solidFill>
                <a:srgbClr val="46464A">
                  <a:lumMod val="20000"/>
                  <a:lumOff val="80000"/>
                </a:srgb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1835765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6" name="Footer Placeholder 5"/>
          <p:cNvSpPr>
            <a:spLocks noGrp="1"/>
          </p:cNvSpPr>
          <p:nvPr>
            <p:ph type="ftr" sz="quarter" idx="11"/>
          </p:nvPr>
        </p:nvSpPr>
        <p:spPr/>
        <p:txBody>
          <a:bodyPr/>
          <a:lstStyle/>
          <a:p>
            <a:endParaRPr lang="en-US">
              <a:solidFill>
                <a:srgbClr val="46464A">
                  <a:lumMod val="20000"/>
                  <a:lumOff val="80000"/>
                </a:srgbClr>
              </a:solidFill>
            </a:endParaRPr>
          </a:p>
        </p:txBody>
      </p:sp>
      <p:sp>
        <p:nvSpPr>
          <p:cNvPr id="7" name="Slide Number Placeholder 6"/>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19277191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5" name="Footer Placeholder 4"/>
          <p:cNvSpPr>
            <a:spLocks noGrp="1"/>
          </p:cNvSpPr>
          <p:nvPr>
            <p:ph type="ftr" sz="quarter" idx="11"/>
          </p:nvPr>
        </p:nvSpPr>
        <p:spPr/>
        <p:txBody>
          <a:bodyPr/>
          <a:lstStyle/>
          <a:p>
            <a:endParaRPr lang="en-US">
              <a:solidFill>
                <a:srgbClr val="46464A">
                  <a:lumMod val="20000"/>
                  <a:lumOff val="80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3695460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BD895B-81D6-44A5-8EB7-0885CF0A7A6B}" type="datetimeFigureOut">
              <a:rPr lang="en-US" smtClean="0">
                <a:solidFill>
                  <a:srgbClr val="46464A">
                    <a:lumMod val="20000"/>
                    <a:lumOff val="80000"/>
                  </a:srgbClr>
                </a:solidFill>
              </a:rPr>
              <a:pPr/>
              <a:t>5/6/2025</a:t>
            </a:fld>
            <a:endParaRPr lang="en-US">
              <a:solidFill>
                <a:srgbClr val="46464A">
                  <a:lumMod val="20000"/>
                  <a:lumOff val="80000"/>
                </a:srgbClr>
              </a:solidFill>
            </a:endParaRPr>
          </a:p>
        </p:txBody>
      </p:sp>
      <p:sp>
        <p:nvSpPr>
          <p:cNvPr id="5" name="Footer Placeholder 4"/>
          <p:cNvSpPr>
            <a:spLocks noGrp="1"/>
          </p:cNvSpPr>
          <p:nvPr>
            <p:ph type="ftr" sz="quarter" idx="11"/>
          </p:nvPr>
        </p:nvSpPr>
        <p:spPr/>
        <p:txBody>
          <a:bodyPr/>
          <a:lstStyle/>
          <a:p>
            <a:endParaRPr lang="en-US">
              <a:solidFill>
                <a:srgbClr val="46464A">
                  <a:lumMod val="20000"/>
                  <a:lumOff val="80000"/>
                </a:srgbClr>
              </a:solidFill>
            </a:endParaRPr>
          </a:p>
        </p:txBody>
      </p:sp>
      <p:sp>
        <p:nvSpPr>
          <p:cNvPr id="6" name="Slide Number Placeholder 5"/>
          <p:cNvSpPr>
            <a:spLocks noGrp="1"/>
          </p:cNvSpPr>
          <p:nvPr>
            <p:ph type="sldNum" sz="quarter" idx="12"/>
          </p:nvPr>
        </p:nvSpPr>
        <p:spPr/>
        <p:txBody>
          <a:bodyPr/>
          <a:lstStyle/>
          <a:p>
            <a:fld id="{42A21A55-71D9-4514-90AB-32D105D3602D}" type="slidenum">
              <a:rPr lang="en-US" smtClean="0">
                <a:solidFill>
                  <a:srgbClr val="46464A">
                    <a:lumMod val="60000"/>
                    <a:lumOff val="40000"/>
                  </a:srgbClr>
                </a:solidFill>
              </a:rPr>
              <a:pPr/>
              <a:t>‹#›</a:t>
            </a:fld>
            <a:endParaRPr lang="en-US">
              <a:solidFill>
                <a:srgbClr val="46464A">
                  <a:lumMod val="60000"/>
                  <a:lumOff val="40000"/>
                </a:srgbClr>
              </a:solidFill>
            </a:endParaRPr>
          </a:p>
        </p:txBody>
      </p:sp>
    </p:spTree>
    <p:extLst>
      <p:ext uri="{BB962C8B-B14F-4D97-AF65-F5344CB8AC3E}">
        <p14:creationId xmlns:p14="http://schemas.microsoft.com/office/powerpoint/2010/main" val="21478500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Large Image and Tex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84000" y="3517901"/>
            <a:ext cx="6012000" cy="1409700"/>
          </a:xfrm>
          <a:solidFill>
            <a:schemeClr val="tx1"/>
          </a:solidFill>
        </p:spPr>
        <p:txBody>
          <a:bodyPr lIns="288000" rIns="432000" bIns="144000" anchor="b"/>
          <a:lstStyle>
            <a:lvl1pPr algn="r">
              <a:defRPr sz="4200" spc="-150">
                <a:solidFill>
                  <a:schemeClr val="bg1"/>
                </a:solidFill>
              </a:defRPr>
            </a:lvl1pPr>
          </a:lstStyle>
          <a:p>
            <a:r>
              <a:rPr lang="en-US" dirty="0"/>
              <a:t>Click to edit </a:t>
            </a:r>
            <a:br>
              <a:rPr lang="en-US" dirty="0"/>
            </a:br>
            <a:r>
              <a:rPr lang="en-US" dirty="0"/>
              <a:t>Master title style</a:t>
            </a:r>
            <a:endParaRPr lang="en-ZA" dirty="0"/>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84000" y="4927600"/>
            <a:ext cx="6012000" cy="1845743"/>
          </a:xfrm>
          <a:solidFill>
            <a:schemeClr val="tx1">
              <a:lumMod val="85000"/>
              <a:lumOff val="15000"/>
            </a:schemeClr>
          </a:solidFill>
        </p:spPr>
        <p:txBody>
          <a:bodyPr lIns="288000" tIns="144000" rIns="432000"/>
          <a:lstStyle>
            <a:lvl1pPr marL="0" indent="0" algn="r">
              <a:buNone/>
              <a:defRPr sz="2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dirty="0"/>
          </a:p>
        </p:txBody>
      </p:sp>
      <p:sp>
        <p:nvSpPr>
          <p:cNvPr id="5" name="Slide Number Placeholder 4">
            <a:extLst>
              <a:ext uri="{FF2B5EF4-FFF2-40B4-BE49-F238E27FC236}">
                <a16:creationId xmlns:a16="http://schemas.microsoft.com/office/drawing/2014/main" id="{B9994FE7-F6B5-D34D-B846-52B81F6F601D}"/>
              </a:ext>
            </a:extLst>
          </p:cNvPr>
          <p:cNvSpPr>
            <a:spLocks noGrp="1"/>
          </p:cNvSpPr>
          <p:nvPr>
            <p:ph type="sldNum" sz="quarter" idx="14"/>
          </p:nvPr>
        </p:nvSpPr>
        <p:spPr>
          <a:xfrm>
            <a:off x="11496369" y="6155190"/>
            <a:ext cx="432000" cy="432000"/>
          </a:xfrm>
          <a:prstGeom prst="ellipse">
            <a:avLst/>
          </a:prstGeom>
        </p:spPr>
        <p:txBody>
          <a:bodyPr/>
          <a:lstStyle/>
          <a:p>
            <a:fld id="{19B51A1E-902D-48AF-9020-955120F399B6}" type="slidenum">
              <a:rPr lang="en-ZA">
                <a:solidFill>
                  <a:prstClr val="black"/>
                </a:solidFill>
              </a:rPr>
              <a:pPr/>
              <a:t>‹#›</a:t>
            </a:fld>
            <a:endParaRPr lang="en-ZA" dirty="0">
              <a:solidFill>
                <a:prstClr val="black"/>
              </a:solidFill>
            </a:endParaRPr>
          </a:p>
        </p:txBody>
      </p:sp>
      <p:sp>
        <p:nvSpPr>
          <p:cNvPr id="6" name="TextBox 5">
            <a:extLst>
              <a:ext uri="{FF2B5EF4-FFF2-40B4-BE49-F238E27FC236}">
                <a16:creationId xmlns:a16="http://schemas.microsoft.com/office/drawing/2014/main" id="{6989E631-FFE0-4842-9C8D-2977AD46DA07}"/>
              </a:ext>
            </a:extLst>
          </p:cNvPr>
          <p:cNvSpPr txBox="1"/>
          <p:nvPr userDrawn="1"/>
        </p:nvSpPr>
        <p:spPr>
          <a:xfrm>
            <a:off x="5861957" y="6613071"/>
            <a:ext cx="0" cy="0"/>
          </a:xfrm>
          <a:prstGeom prst="rect">
            <a:avLst/>
          </a:prstGeom>
          <a:noFill/>
        </p:spPr>
        <p:txBody>
          <a:bodyPr wrap="none" lIns="0" tIns="0" rIns="0" bIns="0" rtlCol="0">
            <a:noAutofit/>
          </a:bodyPr>
          <a:lstStyle/>
          <a:p>
            <a:endParaRPr lang="en-US" sz="1200" dirty="0">
              <a:solidFill>
                <a:prstClr val="black">
                  <a:lumMod val="75000"/>
                  <a:lumOff val="25000"/>
                </a:prstClr>
              </a:solidFill>
            </a:endParaRPr>
          </a:p>
        </p:txBody>
      </p:sp>
      <p:sp>
        <p:nvSpPr>
          <p:cNvPr id="32" name="Picture Placeholder 31">
            <a:extLst>
              <a:ext uri="{FF2B5EF4-FFF2-40B4-BE49-F238E27FC236}">
                <a16:creationId xmlns:a16="http://schemas.microsoft.com/office/drawing/2014/main" id="{6BC25646-06FC-4B3E-A74E-268EB8AEA602}"/>
              </a:ext>
            </a:extLst>
          </p:cNvPr>
          <p:cNvSpPr>
            <a:spLocks noGrp="1"/>
          </p:cNvSpPr>
          <p:nvPr>
            <p:ph type="pic" sz="quarter" idx="12" hasCustomPrompt="1"/>
          </p:nvPr>
        </p:nvSpPr>
        <p:spPr>
          <a:xfrm>
            <a:off x="84000" y="86714"/>
            <a:ext cx="6009285" cy="3431187"/>
          </a:xfrm>
          <a:solidFill>
            <a:srgbClr val="333333"/>
          </a:solidFill>
        </p:spPr>
        <p:txBody>
          <a:bodyPr lIns="0" tIns="0" anchor="ctr"/>
          <a:lstStyle>
            <a:lvl1pPr marL="0" indent="0" algn="ctr">
              <a:buNone/>
              <a:defRPr sz="1100" i="1">
                <a:solidFill>
                  <a:schemeClr val="bg1">
                    <a:lumMod val="85000"/>
                  </a:schemeClr>
                </a:solidFill>
                <a:latin typeface="Times New Roman" panose="02020603050405020304" pitchFamily="18" charset="0"/>
                <a:cs typeface="Times New Roman" panose="02020603050405020304" pitchFamily="18" charset="0"/>
              </a:defRPr>
            </a:lvl1pPr>
          </a:lstStyle>
          <a:p>
            <a:r>
              <a:rPr lang="en-ZA" dirty="0"/>
              <a:t>Insert or Drag and Drop Image Here</a:t>
            </a:r>
          </a:p>
        </p:txBody>
      </p:sp>
      <p:sp>
        <p:nvSpPr>
          <p:cNvPr id="16" name="Content Placeholder 2">
            <a:extLst>
              <a:ext uri="{FF2B5EF4-FFF2-40B4-BE49-F238E27FC236}">
                <a16:creationId xmlns:a16="http://schemas.microsoft.com/office/drawing/2014/main" id="{ED5F0C9D-A08F-4539-BA26-61D24BBE6E9A}"/>
              </a:ext>
            </a:extLst>
          </p:cNvPr>
          <p:cNvSpPr>
            <a:spLocks noGrp="1"/>
          </p:cNvSpPr>
          <p:nvPr>
            <p:ph idx="15"/>
          </p:nvPr>
        </p:nvSpPr>
        <p:spPr>
          <a:xfrm>
            <a:off x="6464300" y="1152000"/>
            <a:ext cx="5307700" cy="4680000"/>
          </a:xfrm>
        </p:spPr>
        <p:txBody>
          <a:bodyPr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Tree>
    <p:extLst>
      <p:ext uri="{BB962C8B-B14F-4D97-AF65-F5344CB8AC3E}">
        <p14:creationId xmlns:p14="http://schemas.microsoft.com/office/powerpoint/2010/main" val="13908414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eneral Slide – Text Onl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E22C2AA-4ACF-FB4B-A350-0D8F18119AE3}"/>
              </a:ext>
            </a:extLst>
          </p:cNvPr>
          <p:cNvPicPr>
            <a:picLocks noChangeAspect="1"/>
          </p:cNvPicPr>
          <p:nvPr userDrawn="1"/>
        </p:nvPicPr>
        <p:blipFill>
          <a:blip r:embed="rId2">
            <a:alphaModFix amt="80000"/>
          </a:blip>
          <a:srcRect/>
          <a:stretch/>
        </p:blipFill>
        <p:spPr>
          <a:xfrm>
            <a:off x="0" y="107"/>
            <a:ext cx="12192000" cy="1010439"/>
          </a:xfrm>
          <a:prstGeom prst="rect">
            <a:avLst/>
          </a:prstGeom>
        </p:spPr>
      </p:pic>
      <p:sp>
        <p:nvSpPr>
          <p:cNvPr id="13" name="Text Placeholder 12">
            <a:extLst>
              <a:ext uri="{FF2B5EF4-FFF2-40B4-BE49-F238E27FC236}">
                <a16:creationId xmlns:a16="http://schemas.microsoft.com/office/drawing/2014/main" id="{36110FFD-8DA9-E34A-9778-4476AD62D79E}"/>
              </a:ext>
            </a:extLst>
          </p:cNvPr>
          <p:cNvSpPr>
            <a:spLocks noGrp="1"/>
          </p:cNvSpPr>
          <p:nvPr>
            <p:ph type="body" sz="quarter" idx="11" hasCustomPrompt="1"/>
          </p:nvPr>
        </p:nvSpPr>
        <p:spPr>
          <a:xfrm>
            <a:off x="755289" y="1163782"/>
            <a:ext cx="10679424" cy="4690872"/>
          </a:xfrm>
          <a:prstGeom prst="rect">
            <a:avLst/>
          </a:prstGeom>
        </p:spPr>
        <p:txBody>
          <a:bodyPr/>
          <a:lstStyle>
            <a:lvl1pPr marL="228600" indent="-228600">
              <a:buClr>
                <a:srgbClr val="26B99A"/>
              </a:buClr>
              <a:buSzPct val="75000"/>
              <a:buFont typeface="Courier New" panose="02070309020205020404" pitchFamily="49" charset="0"/>
              <a:buChar char="o"/>
              <a:defRPr sz="2400" b="1">
                <a:solidFill>
                  <a:srgbClr val="0A456F"/>
                </a:solidFill>
                <a:latin typeface="+mj-lt"/>
                <a:cs typeface="Arial" panose="020B0604020202020204" pitchFamily="34" charset="0"/>
              </a:defRPr>
            </a:lvl1pPr>
            <a:lvl2pPr marL="685800" indent="-228600">
              <a:buClr>
                <a:srgbClr val="26B99A"/>
              </a:buClr>
              <a:buSzPct val="75000"/>
              <a:buFont typeface="Courier New" panose="02070309020205020404" pitchFamily="49" charset="0"/>
              <a:buChar char="o"/>
              <a:defRPr sz="2400">
                <a:latin typeface="+mj-lt"/>
                <a:cs typeface="Arial" panose="020B0604020202020204" pitchFamily="34" charset="0"/>
              </a:defRPr>
            </a:lvl2pPr>
            <a:lvl3pPr marL="1143000" indent="-228600">
              <a:buClr>
                <a:srgbClr val="26B99A"/>
              </a:buClr>
              <a:buSzPct val="75000"/>
              <a:buFont typeface="Courier New" panose="02070309020205020404" pitchFamily="49" charset="0"/>
              <a:buChar char="o"/>
              <a:defRPr sz="2400">
                <a:latin typeface="+mj-lt"/>
                <a:cs typeface="Arial" panose="020B0604020202020204" pitchFamily="34" charset="0"/>
              </a:defRPr>
            </a:lvl3pPr>
            <a:lvl4pPr marL="1600200" indent="-228600">
              <a:buClr>
                <a:srgbClr val="26B99A"/>
              </a:buClr>
              <a:buSzPct val="75000"/>
              <a:buFont typeface="Courier New" panose="02070309020205020404" pitchFamily="49" charset="0"/>
              <a:buChar char="o"/>
              <a:defRPr sz="2400">
                <a:latin typeface="+mj-lt"/>
                <a:cs typeface="Arial" panose="020B0604020202020204" pitchFamily="34" charset="0"/>
              </a:defRPr>
            </a:lvl4pPr>
            <a:lvl5pPr marL="2057400" indent="-228600">
              <a:buClr>
                <a:srgbClr val="26B99A"/>
              </a:buClr>
              <a:buSzPct val="75000"/>
              <a:buFont typeface="Courier New" panose="02070309020205020404" pitchFamily="49" charset="0"/>
              <a:buChar char="o"/>
              <a:defRPr sz="2400">
                <a:latin typeface="+mj-lt"/>
                <a:cs typeface="Arial" panose="020B0604020202020204" pitchFamily="34" charset="0"/>
              </a:defRPr>
            </a:lvl5pPr>
          </a:lstStyle>
          <a:p>
            <a:pPr lvl="0"/>
            <a:r>
              <a:rPr lang="en-US"/>
              <a:t>Edit General Theme Slide</a:t>
            </a:r>
          </a:p>
        </p:txBody>
      </p:sp>
      <p:sp>
        <p:nvSpPr>
          <p:cNvPr id="7" name="Slide Number Placeholder 6"/>
          <p:cNvSpPr>
            <a:spLocks noGrp="1"/>
          </p:cNvSpPr>
          <p:nvPr>
            <p:ph type="sldNum" sz="quarter" idx="13"/>
          </p:nvPr>
        </p:nvSpPr>
        <p:spPr/>
        <p:txBody>
          <a:bodyPr/>
          <a:lstStyle>
            <a:lvl1pPr>
              <a:defRPr>
                <a:solidFill>
                  <a:schemeClr val="bg1"/>
                </a:solidFill>
              </a:defRPr>
            </a:lvl1pPr>
          </a:lstStyle>
          <a:p>
            <a:fld id="{D47257BE-248A-48BC-9F5F-19A6E1408DB6}" type="slidenum">
              <a:rPr lang="en-US" smtClean="0"/>
              <a:pPr/>
              <a:t>‹#›</a:t>
            </a:fld>
            <a:endParaRPr lang="en-US"/>
          </a:p>
        </p:txBody>
      </p:sp>
      <p:sp>
        <p:nvSpPr>
          <p:cNvPr id="14" name="Text Placeholder 7">
            <a:extLst>
              <a:ext uri="{FF2B5EF4-FFF2-40B4-BE49-F238E27FC236}">
                <a16:creationId xmlns:a16="http://schemas.microsoft.com/office/drawing/2014/main" id="{F2C44765-2BCE-A443-B336-FBF3AA179313}"/>
              </a:ext>
            </a:extLst>
          </p:cNvPr>
          <p:cNvSpPr>
            <a:spLocks noGrp="1"/>
          </p:cNvSpPr>
          <p:nvPr>
            <p:ph type="body" sz="quarter" idx="10" hasCustomPrompt="1"/>
          </p:nvPr>
        </p:nvSpPr>
        <p:spPr>
          <a:xfrm>
            <a:off x="207184" y="5163"/>
            <a:ext cx="11794316" cy="746867"/>
          </a:xfrm>
          <a:prstGeom prst="rect">
            <a:avLst/>
          </a:prstGeom>
        </p:spPr>
        <p:txBody>
          <a:bodyPr anchor="ctr"/>
          <a:lstStyle>
            <a:lvl1pPr marL="0" indent="0">
              <a:buNone/>
              <a:defRPr sz="3200" b="1" i="0">
                <a:solidFill>
                  <a:schemeClr val="bg1"/>
                </a:solidFill>
                <a:latin typeface="+mn-lt"/>
                <a:cs typeface="Arial" panose="020B0604020202020204" pitchFamily="34" charset="0"/>
              </a:defRPr>
            </a:lvl1pPr>
          </a:lstStyle>
          <a:p>
            <a:pPr lvl="0"/>
            <a:r>
              <a:rPr lang="en-US"/>
              <a:t>Header</a:t>
            </a:r>
          </a:p>
        </p:txBody>
      </p:sp>
    </p:spTree>
    <p:extLst>
      <p:ext uri="{BB962C8B-B14F-4D97-AF65-F5344CB8AC3E}">
        <p14:creationId xmlns:p14="http://schemas.microsoft.com/office/powerpoint/2010/main" val="4204221867"/>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eneral Slide – Text/Photo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C2492A-F0BF-0D4E-8303-23AB2342EFD7}"/>
              </a:ext>
            </a:extLst>
          </p:cNvPr>
          <p:cNvPicPr>
            <a:picLocks noChangeAspect="1"/>
          </p:cNvPicPr>
          <p:nvPr userDrawn="1"/>
        </p:nvPicPr>
        <p:blipFill>
          <a:blip r:embed="rId2">
            <a:alphaModFix amt="80000"/>
          </a:blip>
          <a:srcRect/>
          <a:stretch/>
        </p:blipFill>
        <p:spPr>
          <a:xfrm>
            <a:off x="0" y="107"/>
            <a:ext cx="12192000" cy="1010439"/>
          </a:xfrm>
          <a:prstGeom prst="rect">
            <a:avLst/>
          </a:prstGeom>
        </p:spPr>
      </p:pic>
      <p:sp>
        <p:nvSpPr>
          <p:cNvPr id="8" name="Text Placeholder 7">
            <a:extLst>
              <a:ext uri="{FF2B5EF4-FFF2-40B4-BE49-F238E27FC236}">
                <a16:creationId xmlns:a16="http://schemas.microsoft.com/office/drawing/2014/main" id="{73DFF249-6503-634F-9F4A-3BC57E4149BF}"/>
              </a:ext>
            </a:extLst>
          </p:cNvPr>
          <p:cNvSpPr>
            <a:spLocks noGrp="1"/>
          </p:cNvSpPr>
          <p:nvPr>
            <p:ph type="body" sz="quarter" idx="10" hasCustomPrompt="1"/>
          </p:nvPr>
        </p:nvSpPr>
        <p:spPr>
          <a:xfrm>
            <a:off x="207184" y="5163"/>
            <a:ext cx="11794316" cy="746867"/>
          </a:xfrm>
          <a:prstGeom prst="rect">
            <a:avLst/>
          </a:prstGeom>
        </p:spPr>
        <p:txBody>
          <a:bodyPr anchor="ctr"/>
          <a:lstStyle>
            <a:lvl1pPr marL="0" indent="0">
              <a:buNone/>
              <a:defRPr sz="3200" b="1" i="0">
                <a:solidFill>
                  <a:schemeClr val="bg1"/>
                </a:solidFill>
                <a:latin typeface="+mn-lt"/>
                <a:cs typeface="Arial" panose="020B0604020202020204" pitchFamily="34" charset="0"/>
              </a:defRPr>
            </a:lvl1pPr>
          </a:lstStyle>
          <a:p>
            <a:pPr lvl="0"/>
            <a:r>
              <a:rPr lang="en-US"/>
              <a:t>Header</a:t>
            </a:r>
          </a:p>
        </p:txBody>
      </p:sp>
      <p:sp>
        <p:nvSpPr>
          <p:cNvPr id="13" name="Text Placeholder 12">
            <a:extLst>
              <a:ext uri="{FF2B5EF4-FFF2-40B4-BE49-F238E27FC236}">
                <a16:creationId xmlns:a16="http://schemas.microsoft.com/office/drawing/2014/main" id="{F9156EB6-7071-764E-A71C-48EB498A4812}"/>
              </a:ext>
            </a:extLst>
          </p:cNvPr>
          <p:cNvSpPr>
            <a:spLocks noGrp="1"/>
          </p:cNvSpPr>
          <p:nvPr>
            <p:ph type="body" sz="quarter" idx="11" hasCustomPrompt="1"/>
          </p:nvPr>
        </p:nvSpPr>
        <p:spPr>
          <a:xfrm>
            <a:off x="757035" y="1155469"/>
            <a:ext cx="5776913" cy="4688004"/>
          </a:xfrm>
          <a:prstGeom prst="rect">
            <a:avLst/>
          </a:prstGeom>
        </p:spPr>
        <p:txBody>
          <a:bodyPr/>
          <a:lstStyle>
            <a:lvl1pPr marL="228600" indent="-228600">
              <a:buClr>
                <a:srgbClr val="26B99A"/>
              </a:buClr>
              <a:buSzPct val="75000"/>
              <a:buFont typeface="Courier New" panose="02070309020205020404" pitchFamily="49" charset="0"/>
              <a:buChar char="o"/>
              <a:defRPr sz="2400" b="1">
                <a:solidFill>
                  <a:srgbClr val="0A456F"/>
                </a:solidFill>
                <a:latin typeface="+mj-lt"/>
                <a:cs typeface="Arial" panose="020B0604020202020204" pitchFamily="34" charset="0"/>
              </a:defRPr>
            </a:lvl1pPr>
            <a:lvl2pPr marL="685800" indent="-228600">
              <a:buClr>
                <a:srgbClr val="26B99A"/>
              </a:buClr>
              <a:buSzPct val="75000"/>
              <a:buFont typeface="Courier New" panose="02070309020205020404" pitchFamily="49" charset="0"/>
              <a:buChar char="o"/>
              <a:defRPr sz="2400">
                <a:latin typeface="+mj-lt"/>
                <a:cs typeface="Arial" panose="020B0604020202020204" pitchFamily="34" charset="0"/>
              </a:defRPr>
            </a:lvl2pPr>
            <a:lvl3pPr marL="1143000" indent="-228600">
              <a:buClr>
                <a:srgbClr val="26B99A"/>
              </a:buClr>
              <a:buSzPct val="75000"/>
              <a:buFont typeface="Courier New" panose="02070309020205020404" pitchFamily="49" charset="0"/>
              <a:buChar char="o"/>
              <a:defRPr sz="2400">
                <a:latin typeface="+mj-lt"/>
                <a:cs typeface="Arial" panose="020B0604020202020204" pitchFamily="34" charset="0"/>
              </a:defRPr>
            </a:lvl3pPr>
            <a:lvl4pPr marL="1600200" indent="-228600">
              <a:buClr>
                <a:srgbClr val="26B99A"/>
              </a:buClr>
              <a:buSzPct val="75000"/>
              <a:buFont typeface="Courier New" panose="02070309020205020404" pitchFamily="49" charset="0"/>
              <a:buChar char="o"/>
              <a:defRPr sz="2400">
                <a:latin typeface="+mj-lt"/>
                <a:cs typeface="Arial" panose="020B0604020202020204" pitchFamily="34" charset="0"/>
              </a:defRPr>
            </a:lvl4pPr>
            <a:lvl5pPr marL="2057400" indent="-228600">
              <a:buClr>
                <a:srgbClr val="26B99A"/>
              </a:buClr>
              <a:buSzPct val="75000"/>
              <a:buFont typeface="Courier New" panose="02070309020205020404" pitchFamily="49" charset="0"/>
              <a:buChar char="o"/>
              <a:defRPr sz="2400">
                <a:latin typeface="+mj-lt"/>
                <a:cs typeface="Arial" panose="020B0604020202020204" pitchFamily="34" charset="0"/>
              </a:defRPr>
            </a:lvl5pPr>
          </a:lstStyle>
          <a:p>
            <a:pPr lvl="0"/>
            <a:r>
              <a:rPr lang="en-US"/>
              <a:t>Edit General Theme  Slide</a:t>
            </a:r>
          </a:p>
          <a:p>
            <a:pPr lvl="1"/>
            <a:r>
              <a:rPr lang="en-US"/>
              <a:t>Second level</a:t>
            </a:r>
          </a:p>
          <a:p>
            <a:pPr lvl="2"/>
            <a:r>
              <a:rPr lang="en-US"/>
              <a:t>Third level</a:t>
            </a:r>
          </a:p>
          <a:p>
            <a:pPr lvl="3"/>
            <a:r>
              <a:rPr lang="en-US"/>
              <a:t>Fourth level</a:t>
            </a:r>
          </a:p>
          <a:p>
            <a:pPr lvl="4"/>
            <a:r>
              <a:rPr lang="en-US"/>
              <a:t>Fifth level</a:t>
            </a:r>
          </a:p>
        </p:txBody>
      </p:sp>
      <p:sp>
        <p:nvSpPr>
          <p:cNvPr id="15" name="Picture Placeholder 14">
            <a:extLst>
              <a:ext uri="{FF2B5EF4-FFF2-40B4-BE49-F238E27FC236}">
                <a16:creationId xmlns:a16="http://schemas.microsoft.com/office/drawing/2014/main" id="{900E920F-2231-794D-A07E-84288E3EF050}"/>
              </a:ext>
            </a:extLst>
          </p:cNvPr>
          <p:cNvSpPr>
            <a:spLocks noGrp="1"/>
          </p:cNvSpPr>
          <p:nvPr>
            <p:ph type="pic" sz="quarter" idx="12" hasCustomPrompt="1"/>
          </p:nvPr>
        </p:nvSpPr>
        <p:spPr>
          <a:xfrm>
            <a:off x="6733973" y="1155468"/>
            <a:ext cx="4721225" cy="4688005"/>
          </a:xfrm>
          <a:prstGeom prst="rect">
            <a:avLst/>
          </a:prstGeom>
        </p:spPr>
        <p:txBody>
          <a:bodyPr/>
          <a:lstStyle>
            <a:lvl1pPr>
              <a:defRPr/>
            </a:lvl1pPr>
          </a:lstStyle>
          <a:p>
            <a:r>
              <a:rPr lang="en-US"/>
              <a:t>Click icon to insert picture </a:t>
            </a:r>
            <a:br>
              <a:rPr lang="en-US"/>
            </a:br>
            <a:r>
              <a:rPr lang="en-US"/>
              <a:t>h = 4.79”  w = 5.16”</a:t>
            </a:r>
          </a:p>
        </p:txBody>
      </p:sp>
      <p:sp>
        <p:nvSpPr>
          <p:cNvPr id="14" name="Slide Number Placeholder 13"/>
          <p:cNvSpPr>
            <a:spLocks noGrp="1"/>
          </p:cNvSpPr>
          <p:nvPr>
            <p:ph type="sldNum" sz="quarter" idx="14"/>
          </p:nvPr>
        </p:nvSpPr>
        <p:spPr/>
        <p:txBody>
          <a:bodyPr/>
          <a:lstStyle>
            <a:lvl1pPr>
              <a:defRPr>
                <a:solidFill>
                  <a:schemeClr val="bg1"/>
                </a:solidFill>
              </a:defRPr>
            </a:lvl1pPr>
          </a:lstStyle>
          <a:p>
            <a:fld id="{D47257BE-248A-48BC-9F5F-19A6E1408DB6}" type="slidenum">
              <a:rPr lang="en-US" smtClean="0"/>
              <a:pPr/>
              <a:t>‹#›</a:t>
            </a:fld>
            <a:endParaRPr lang="en-US"/>
          </a:p>
        </p:txBody>
      </p:sp>
    </p:spTree>
    <p:extLst>
      <p:ext uri="{BB962C8B-B14F-4D97-AF65-F5344CB8AC3E}">
        <p14:creationId xmlns:p14="http://schemas.microsoft.com/office/powerpoint/2010/main" val="17670723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t Blue Text Slide 1">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5035" y="245043"/>
            <a:ext cx="5618748" cy="6367914"/>
          </a:xfrm>
          <a:prstGeom prst="rect">
            <a:avLst/>
          </a:prstGeom>
        </p:spPr>
      </p:pic>
      <p:sp>
        <p:nvSpPr>
          <p:cNvPr id="11" name="Text Placeholder 11"/>
          <p:cNvSpPr>
            <a:spLocks noGrp="1"/>
          </p:cNvSpPr>
          <p:nvPr>
            <p:ph type="body" sz="quarter" idx="12" hasCustomPrompt="1"/>
          </p:nvPr>
        </p:nvSpPr>
        <p:spPr>
          <a:xfrm>
            <a:off x="747934" y="23241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16" name="Text Placeholder 11"/>
          <p:cNvSpPr>
            <a:spLocks noGrp="1"/>
          </p:cNvSpPr>
          <p:nvPr>
            <p:ph type="body" sz="quarter" idx="14" hasCustomPrompt="1"/>
          </p:nvPr>
        </p:nvSpPr>
        <p:spPr>
          <a:xfrm>
            <a:off x="6218823" y="647828"/>
            <a:ext cx="5591175"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dirty="0"/>
              <a:t>Subtitle: 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ducimus</a:t>
            </a:r>
            <a:r>
              <a:rPr lang="en-US" dirty="0"/>
              <a:t> qui </a:t>
            </a:r>
            <a:r>
              <a:rPr lang="en-US" dirty="0" err="1"/>
              <a:t>blanditiis</a:t>
            </a:r>
            <a:endParaRPr lang="en-US" dirty="0"/>
          </a:p>
        </p:txBody>
      </p:sp>
      <p:sp>
        <p:nvSpPr>
          <p:cNvPr id="18" name="Text Placeholder 11"/>
          <p:cNvSpPr>
            <a:spLocks noGrp="1"/>
          </p:cNvSpPr>
          <p:nvPr>
            <p:ph type="body" sz="quarter" idx="16" hasCustomPrompt="1"/>
          </p:nvPr>
        </p:nvSpPr>
        <p:spPr>
          <a:xfrm>
            <a:off x="6218823" y="3466962"/>
            <a:ext cx="5591175"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dirty="0"/>
              <a:t>Subtitle: 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ducimus</a:t>
            </a:r>
            <a:r>
              <a:rPr lang="en-US" dirty="0"/>
              <a:t> qui </a:t>
            </a:r>
            <a:r>
              <a:rPr lang="en-US" dirty="0" err="1"/>
              <a:t>blanditiis</a:t>
            </a:r>
            <a:endParaRPr lang="en-US" dirty="0"/>
          </a:p>
        </p:txBody>
      </p:sp>
      <p:sp>
        <p:nvSpPr>
          <p:cNvPr id="21" name="Text Placeholder 11"/>
          <p:cNvSpPr>
            <a:spLocks noGrp="1"/>
          </p:cNvSpPr>
          <p:nvPr>
            <p:ph type="body" sz="quarter" idx="13" hasCustomPrompt="1"/>
          </p:nvPr>
        </p:nvSpPr>
        <p:spPr>
          <a:xfrm>
            <a:off x="747934" y="3686037"/>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blanditiis</a:t>
            </a:r>
            <a:r>
              <a:rPr lang="en-US" dirty="0"/>
              <a:t> </a:t>
            </a:r>
            <a:r>
              <a:rPr lang="en-US" dirty="0" err="1"/>
              <a:t>praesentium</a:t>
            </a:r>
            <a:r>
              <a:rPr lang="en-US" dirty="0"/>
              <a:t> </a:t>
            </a:r>
            <a:r>
              <a:rPr lang="en-US" dirty="0" err="1"/>
              <a:t>voluptatum</a:t>
            </a:r>
            <a:endParaRPr lang="en-US" dirty="0"/>
          </a:p>
        </p:txBody>
      </p:sp>
      <p:sp>
        <p:nvSpPr>
          <p:cNvPr id="25" name="Text Placeholder 24"/>
          <p:cNvSpPr>
            <a:spLocks noGrp="1"/>
          </p:cNvSpPr>
          <p:nvPr>
            <p:ph type="body" sz="quarter" idx="19"/>
          </p:nvPr>
        </p:nvSpPr>
        <p:spPr>
          <a:xfrm>
            <a:off x="6218823" y="1504813"/>
            <a:ext cx="5591175" cy="1781312"/>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6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26" name="Text Placeholder 24"/>
          <p:cNvSpPr>
            <a:spLocks noGrp="1"/>
          </p:cNvSpPr>
          <p:nvPr>
            <p:ph type="body" sz="quarter" idx="20"/>
          </p:nvPr>
        </p:nvSpPr>
        <p:spPr>
          <a:xfrm>
            <a:off x="6218823" y="4323947"/>
            <a:ext cx="5591175" cy="1800225"/>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4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9"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12"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Tree>
    <p:extLst>
      <p:ext uri="{BB962C8B-B14F-4D97-AF65-F5344CB8AC3E}">
        <p14:creationId xmlns:p14="http://schemas.microsoft.com/office/powerpoint/2010/main" val="2670854156"/>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eneral Slide – 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52BFD7D3-CF2C-644A-9429-5D574D08CC8F}"/>
              </a:ext>
            </a:extLst>
          </p:cNvPr>
          <p:cNvSpPr>
            <a:spLocks noGrp="1"/>
          </p:cNvSpPr>
          <p:nvPr>
            <p:ph type="tbl" sz="quarter" idx="11" hasCustomPrompt="1"/>
          </p:nvPr>
        </p:nvSpPr>
        <p:spPr>
          <a:xfrm>
            <a:off x="1181819" y="1205343"/>
            <a:ext cx="9834113" cy="4690872"/>
          </a:xfrm>
          <a:prstGeom prst="rect">
            <a:avLst/>
          </a:prstGeom>
        </p:spPr>
        <p:txBody>
          <a:bodyPr/>
          <a:lstStyle>
            <a:lvl1pPr>
              <a:defRPr sz="3200">
                <a:latin typeface="Arial" panose="020B0604020202020204" pitchFamily="34" charset="0"/>
                <a:cs typeface="Arial" panose="020B0604020202020204" pitchFamily="34" charset="0"/>
              </a:defRPr>
            </a:lvl1pPr>
          </a:lstStyle>
          <a:p>
            <a:pPr lvl="0"/>
            <a:r>
              <a:rPr lang="en-US"/>
              <a:t>Edit General Theme Slide</a:t>
            </a:r>
          </a:p>
        </p:txBody>
      </p:sp>
      <p:sp>
        <p:nvSpPr>
          <p:cNvPr id="11" name="Slide Number Placeholder 10"/>
          <p:cNvSpPr>
            <a:spLocks noGrp="1"/>
          </p:cNvSpPr>
          <p:nvPr>
            <p:ph type="sldNum" sz="quarter" idx="13"/>
          </p:nvPr>
        </p:nvSpPr>
        <p:spPr/>
        <p:txBody>
          <a:bodyPr/>
          <a:lstStyle>
            <a:lvl1pPr>
              <a:defRPr>
                <a:solidFill>
                  <a:schemeClr val="bg1"/>
                </a:solidFill>
              </a:defRPr>
            </a:lvl1pPr>
          </a:lstStyle>
          <a:p>
            <a:fld id="{D47257BE-248A-48BC-9F5F-19A6E1408DB6}" type="slidenum">
              <a:rPr lang="en-US" smtClean="0"/>
              <a:pPr/>
              <a:t>‹#›</a:t>
            </a:fld>
            <a:endParaRPr lang="en-US">
              <a:solidFill>
                <a:schemeClr val="bg1"/>
              </a:solidFill>
            </a:endParaRPr>
          </a:p>
        </p:txBody>
      </p:sp>
      <p:pic>
        <p:nvPicPr>
          <p:cNvPr id="8" name="Picture 7">
            <a:extLst>
              <a:ext uri="{FF2B5EF4-FFF2-40B4-BE49-F238E27FC236}">
                <a16:creationId xmlns:a16="http://schemas.microsoft.com/office/drawing/2014/main" id="{413D6AA2-5A51-2C42-8C85-C28B963347DA}"/>
              </a:ext>
            </a:extLst>
          </p:cNvPr>
          <p:cNvPicPr>
            <a:picLocks noChangeAspect="1"/>
          </p:cNvPicPr>
          <p:nvPr userDrawn="1"/>
        </p:nvPicPr>
        <p:blipFill>
          <a:blip r:embed="rId2">
            <a:alphaModFix amt="80000"/>
          </a:blip>
          <a:srcRect/>
          <a:stretch/>
        </p:blipFill>
        <p:spPr>
          <a:xfrm>
            <a:off x="0" y="107"/>
            <a:ext cx="12192000" cy="1010439"/>
          </a:xfrm>
          <a:prstGeom prst="rect">
            <a:avLst/>
          </a:prstGeom>
        </p:spPr>
      </p:pic>
      <p:sp>
        <p:nvSpPr>
          <p:cNvPr id="14" name="Text Placeholder 7">
            <a:extLst>
              <a:ext uri="{FF2B5EF4-FFF2-40B4-BE49-F238E27FC236}">
                <a16:creationId xmlns:a16="http://schemas.microsoft.com/office/drawing/2014/main" id="{B1BF096F-692C-C14B-85B4-6DBFF5F4CACB}"/>
              </a:ext>
            </a:extLst>
          </p:cNvPr>
          <p:cNvSpPr>
            <a:spLocks noGrp="1"/>
          </p:cNvSpPr>
          <p:nvPr>
            <p:ph type="body" sz="quarter" idx="10" hasCustomPrompt="1"/>
          </p:nvPr>
        </p:nvSpPr>
        <p:spPr>
          <a:xfrm>
            <a:off x="207184" y="5163"/>
            <a:ext cx="11794316" cy="746867"/>
          </a:xfrm>
          <a:prstGeom prst="rect">
            <a:avLst/>
          </a:prstGeom>
        </p:spPr>
        <p:txBody>
          <a:bodyPr anchor="ctr"/>
          <a:lstStyle>
            <a:lvl1pPr marL="0" indent="0">
              <a:buNone/>
              <a:defRPr sz="3200" b="1" i="0">
                <a:solidFill>
                  <a:schemeClr val="bg1"/>
                </a:solidFill>
                <a:latin typeface="+mn-lt"/>
                <a:cs typeface="Arial" panose="020B0604020202020204" pitchFamily="34" charset="0"/>
              </a:defRPr>
            </a:lvl1pPr>
          </a:lstStyle>
          <a:p>
            <a:pPr lvl="0"/>
            <a:r>
              <a:rPr lang="en-US"/>
              <a:t>Header</a:t>
            </a:r>
          </a:p>
        </p:txBody>
      </p:sp>
    </p:spTree>
    <p:extLst>
      <p:ext uri="{BB962C8B-B14F-4D97-AF65-F5344CB8AC3E}">
        <p14:creationId xmlns:p14="http://schemas.microsoft.com/office/powerpoint/2010/main" val="1684382448"/>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915EC83A-57BC-F54E-85DA-3032FB6178A2}"/>
              </a:ext>
            </a:extLst>
          </p:cNvPr>
          <p:cNvGrpSpPr/>
          <p:nvPr userDrawn="1"/>
        </p:nvGrpSpPr>
        <p:grpSpPr>
          <a:xfrm>
            <a:off x="4894811" y="4131628"/>
            <a:ext cx="2402379" cy="423747"/>
            <a:chOff x="4688378" y="4131628"/>
            <a:chExt cx="2402379" cy="423747"/>
          </a:xfrm>
        </p:grpSpPr>
        <p:pic>
          <p:nvPicPr>
            <p:cNvPr id="9" name="Picture 8">
              <a:extLst>
                <a:ext uri="{FF2B5EF4-FFF2-40B4-BE49-F238E27FC236}">
                  <a16:creationId xmlns:a16="http://schemas.microsoft.com/office/drawing/2014/main" id="{ABE8B2C8-57A2-4446-8F6D-1C8D04CF96A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301047" y="4131628"/>
              <a:ext cx="789710" cy="423747"/>
            </a:xfrm>
            <a:prstGeom prst="rect">
              <a:avLst/>
            </a:prstGeom>
            <a:effectLst>
              <a:outerShdw blurRad="50800" dist="38100" dir="2700000" algn="ctr" rotWithShape="0">
                <a:srgbClr val="000000">
                  <a:alpha val="40000"/>
                </a:srgbClr>
              </a:outerShdw>
            </a:effectLst>
          </p:spPr>
        </p:pic>
        <p:sp>
          <p:nvSpPr>
            <p:cNvPr id="10" name="TextBox 9">
              <a:extLst>
                <a:ext uri="{FF2B5EF4-FFF2-40B4-BE49-F238E27FC236}">
                  <a16:creationId xmlns:a16="http://schemas.microsoft.com/office/drawing/2014/main" id="{59C6FF85-272D-C043-8850-15E4D357E351}"/>
                </a:ext>
              </a:extLst>
            </p:cNvPr>
            <p:cNvSpPr txBox="1"/>
            <p:nvPr userDrawn="1"/>
          </p:nvSpPr>
          <p:spPr>
            <a:xfrm>
              <a:off x="4688378" y="4158835"/>
              <a:ext cx="1346662"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err="1">
                  <a:solidFill>
                    <a:schemeClr val="bg1"/>
                  </a:solidFill>
                  <a:latin typeface="Arial" panose="020B0604020202020204" pitchFamily="34" charset="0"/>
                  <a:cs typeface="Arial" panose="020B0604020202020204" pitchFamily="34" charset="0"/>
                </a:rPr>
                <a:t>BOEM.gov</a:t>
              </a:r>
              <a:endParaRPr lang="en-US" b="1">
                <a:solidFill>
                  <a:schemeClr val="bg1"/>
                </a:solidFill>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5AFC817-E804-7843-B24D-79F438A7CD2A}"/>
                </a:ext>
              </a:extLst>
            </p:cNvPr>
            <p:cNvCxnSpPr/>
            <p:nvPr userDrawn="1"/>
          </p:nvCxnSpPr>
          <p:spPr>
            <a:xfrm>
              <a:off x="6143625" y="4131628"/>
              <a:ext cx="0" cy="423747"/>
            </a:xfrm>
            <a:prstGeom prst="line">
              <a:avLst/>
            </a:prstGeom>
            <a:ln w="28575">
              <a:solidFill>
                <a:srgbClr val="FEBE1B"/>
              </a:solidFill>
            </a:ln>
          </p:spPr>
          <p:style>
            <a:lnRef idx="1">
              <a:schemeClr val="accent1"/>
            </a:lnRef>
            <a:fillRef idx="0">
              <a:schemeClr val="accent1"/>
            </a:fillRef>
            <a:effectRef idx="0">
              <a:schemeClr val="accent1"/>
            </a:effectRef>
            <a:fontRef idx="minor">
              <a:schemeClr val="tx1"/>
            </a:fontRef>
          </p:style>
        </p:cxnSp>
      </p:grpSp>
      <p:sp>
        <p:nvSpPr>
          <p:cNvPr id="25" name="Text Placeholder 24">
            <a:extLst>
              <a:ext uri="{FF2B5EF4-FFF2-40B4-BE49-F238E27FC236}">
                <a16:creationId xmlns:a16="http://schemas.microsoft.com/office/drawing/2014/main" id="{6D378509-88F5-0640-9A01-4A66AC2EEB15}"/>
              </a:ext>
            </a:extLst>
          </p:cNvPr>
          <p:cNvSpPr>
            <a:spLocks noGrp="1"/>
          </p:cNvSpPr>
          <p:nvPr>
            <p:ph type="body" sz="quarter" idx="15" hasCustomPrompt="1"/>
          </p:nvPr>
        </p:nvSpPr>
        <p:spPr>
          <a:xfrm>
            <a:off x="0" y="5430581"/>
            <a:ext cx="12192000" cy="383402"/>
          </a:xfrm>
          <a:prstGeom prst="rect">
            <a:avLst/>
          </a:prstGeom>
          <a:solidFill>
            <a:schemeClr val="bg1">
              <a:alpha val="40000"/>
            </a:schemeClr>
          </a:solidFill>
        </p:spPr>
        <p:txBody>
          <a:bodyPr/>
          <a:lstStyle>
            <a:lvl1pPr marL="0" indent="0" algn="ctr">
              <a:buNone/>
              <a:defRPr sz="2000" b="1">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Presenter | Email Address | Phone</a:t>
            </a:r>
          </a:p>
        </p:txBody>
      </p:sp>
      <p:pic>
        <p:nvPicPr>
          <p:cNvPr id="4" name="Picture 3" descr="Logo&#10;&#10;Description automatically generated">
            <a:extLst>
              <a:ext uri="{FF2B5EF4-FFF2-40B4-BE49-F238E27FC236}">
                <a16:creationId xmlns:a16="http://schemas.microsoft.com/office/drawing/2014/main" id="{319C718E-A6DC-7A72-AF84-BD906F86E6E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16013" y="1895366"/>
            <a:ext cx="3575446" cy="1513643"/>
          </a:xfrm>
          <a:prstGeom prst="rect">
            <a:avLst/>
          </a:prstGeom>
        </p:spPr>
      </p:pic>
    </p:spTree>
    <p:extLst>
      <p:ext uri="{BB962C8B-B14F-4D97-AF65-F5344CB8AC3E}">
        <p14:creationId xmlns:p14="http://schemas.microsoft.com/office/powerpoint/2010/main" val="40700008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680">
          <p15:clr>
            <a:srgbClr val="FBAE40"/>
          </p15:clr>
        </p15:guide>
        <p15:guide id="4">
          <p15:clr>
            <a:srgbClr val="FBAE40"/>
          </p15:clr>
        </p15:guide>
        <p15:guide id="5" orient="horz" pos="3672">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49BF2D20-DAE2-42DC-9AB8-77B7B38D7307}"/>
              </a:ext>
            </a:extLst>
          </p:cNvPr>
          <p:cNvSpPr>
            <a:spLocks noGrp="1"/>
          </p:cNvSpPr>
          <p:nvPr>
            <p:ph type="pic" sz="quarter" idx="13"/>
          </p:nvPr>
        </p:nvSpPr>
        <p:spPr>
          <a:xfrm>
            <a:off x="838200" y="0"/>
            <a:ext cx="11353800" cy="5791201"/>
          </a:xfrm>
          <a:custGeom>
            <a:avLst/>
            <a:gdLst>
              <a:gd name="connsiteX0" fmla="*/ 1 w 11353800"/>
              <a:gd name="connsiteY0" fmla="*/ 5791200 h 5791201"/>
              <a:gd name="connsiteX1" fmla="*/ 6662737 w 11353800"/>
              <a:gd name="connsiteY1" fmla="*/ 5791200 h 5791201"/>
              <a:gd name="connsiteX2" fmla="*/ 6662737 w 11353800"/>
              <a:gd name="connsiteY2" fmla="*/ 5791201 h 5791201"/>
              <a:gd name="connsiteX3" fmla="*/ 1 w 11353800"/>
              <a:gd name="connsiteY3" fmla="*/ 5791201 h 5791201"/>
              <a:gd name="connsiteX4" fmla="*/ 0 w 11353800"/>
              <a:gd name="connsiteY4" fmla="*/ 0 h 5791201"/>
              <a:gd name="connsiteX5" fmla="*/ 11353800 w 11353800"/>
              <a:gd name="connsiteY5" fmla="*/ 0 h 5791201"/>
              <a:gd name="connsiteX6" fmla="*/ 11353800 w 11353800"/>
              <a:gd name="connsiteY6" fmla="*/ 5791200 h 5791201"/>
              <a:gd name="connsiteX7" fmla="*/ 6662737 w 11353800"/>
              <a:gd name="connsiteY7" fmla="*/ 5791200 h 5791201"/>
              <a:gd name="connsiteX8" fmla="*/ 6662737 w 11353800"/>
              <a:gd name="connsiteY8" fmla="*/ 2531373 h 5791201"/>
              <a:gd name="connsiteX9" fmla="*/ 1 w 11353800"/>
              <a:gd name="connsiteY9" fmla="*/ 2531373 h 5791201"/>
              <a:gd name="connsiteX10" fmla="*/ 1 w 11353800"/>
              <a:gd name="connsiteY10" fmla="*/ 5791200 h 5791201"/>
              <a:gd name="connsiteX11" fmla="*/ 0 w 11353800"/>
              <a:gd name="connsiteY11" fmla="*/ 5791200 h 5791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53800" h="5791201">
                <a:moveTo>
                  <a:pt x="1" y="5791200"/>
                </a:moveTo>
                <a:lnTo>
                  <a:pt x="6662737" y="5791200"/>
                </a:lnTo>
                <a:lnTo>
                  <a:pt x="6662737" y="5791201"/>
                </a:lnTo>
                <a:lnTo>
                  <a:pt x="1" y="5791201"/>
                </a:lnTo>
                <a:close/>
                <a:moveTo>
                  <a:pt x="0" y="0"/>
                </a:moveTo>
                <a:lnTo>
                  <a:pt x="11353800" y="0"/>
                </a:lnTo>
                <a:lnTo>
                  <a:pt x="11353800" y="5791200"/>
                </a:lnTo>
                <a:lnTo>
                  <a:pt x="6662737" y="5791200"/>
                </a:lnTo>
                <a:lnTo>
                  <a:pt x="6662737" y="2531373"/>
                </a:lnTo>
                <a:lnTo>
                  <a:pt x="1" y="2531373"/>
                </a:lnTo>
                <a:lnTo>
                  <a:pt x="1" y="5791200"/>
                </a:lnTo>
                <a:lnTo>
                  <a:pt x="0" y="5791200"/>
                </a:lnTo>
                <a:close/>
              </a:path>
            </a:pathLst>
          </a:custGeom>
          <a:solidFill>
            <a:schemeClr val="bg2"/>
          </a:solidFill>
        </p:spPr>
        <p:txBody>
          <a:bodyPr wrap="square" anchor="t">
            <a:noAutofit/>
          </a:bodyPr>
          <a:lstStyle>
            <a:lvl1pPr marL="0" indent="0" algn="ctr">
              <a:buNone/>
              <a:defRPr/>
            </a:lvl1pPr>
          </a:lstStyle>
          <a:p>
            <a:r>
              <a:rPr lang="en-US"/>
              <a:t>Click icon to add picture</a:t>
            </a:r>
          </a:p>
        </p:txBody>
      </p:sp>
      <p:sp>
        <p:nvSpPr>
          <p:cNvPr id="6" name="Title 1">
            <a:extLst>
              <a:ext uri="{FF2B5EF4-FFF2-40B4-BE49-F238E27FC236}">
                <a16:creationId xmlns:a16="http://schemas.microsoft.com/office/drawing/2014/main" id="{AA99C074-A230-B944-8FEA-870A76765C60}"/>
              </a:ext>
            </a:extLst>
          </p:cNvPr>
          <p:cNvSpPr>
            <a:spLocks noGrp="1"/>
          </p:cNvSpPr>
          <p:nvPr>
            <p:ph type="title" hasCustomPrompt="1"/>
          </p:nvPr>
        </p:nvSpPr>
        <p:spPr>
          <a:xfrm>
            <a:off x="838200" y="2655077"/>
            <a:ext cx="6548438" cy="2831323"/>
          </a:xfrm>
        </p:spPr>
        <p:txBody>
          <a:bodyPr anchor="b">
            <a:noAutofit/>
          </a:bodyPr>
          <a:lstStyle>
            <a:lvl1pPr>
              <a:defRPr sz="6000"/>
            </a:lvl1pPr>
          </a:lstStyle>
          <a:p>
            <a:r>
              <a:rPr lang="en-US"/>
              <a:t>CLICK TO EDIT MASTER TITLE</a:t>
            </a:r>
          </a:p>
        </p:txBody>
      </p:sp>
      <p:sp>
        <p:nvSpPr>
          <p:cNvPr id="13" name="Text Placeholder 12">
            <a:extLst>
              <a:ext uri="{FF2B5EF4-FFF2-40B4-BE49-F238E27FC236}">
                <a16:creationId xmlns:a16="http://schemas.microsoft.com/office/drawing/2014/main" id="{1221857D-ECFA-4D4D-91DF-E36500791501}"/>
              </a:ext>
            </a:extLst>
          </p:cNvPr>
          <p:cNvSpPr>
            <a:spLocks noGrp="1"/>
          </p:cNvSpPr>
          <p:nvPr>
            <p:ph type="body" sz="quarter" idx="14" hasCustomPrompt="1"/>
          </p:nvPr>
        </p:nvSpPr>
        <p:spPr>
          <a:xfrm>
            <a:off x="838200" y="5486400"/>
            <a:ext cx="6548438" cy="304801"/>
          </a:xfrm>
        </p:spPr>
        <p:txBody>
          <a:bodyPr>
            <a:normAutofit/>
          </a:bodyPr>
          <a:lstStyle>
            <a:lvl1pPr marL="0" indent="0">
              <a:buNone/>
              <a:defRPr sz="1600" spc="300"/>
            </a:lvl1pPr>
          </a:lstStyle>
          <a:p>
            <a:pPr lvl="0"/>
            <a:r>
              <a:rPr lang="en-US"/>
              <a:t>WEBSITE GOES HERE</a:t>
            </a:r>
          </a:p>
        </p:txBody>
      </p:sp>
    </p:spTree>
    <p:extLst>
      <p:ext uri="{BB962C8B-B14F-4D97-AF65-F5344CB8AC3E}">
        <p14:creationId xmlns:p14="http://schemas.microsoft.com/office/powerpoint/2010/main" val="42004739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lide Divider with Imag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EA8FB924-7820-A342-A545-0DFCE2908E1F}"/>
              </a:ext>
            </a:extLst>
          </p:cNvPr>
          <p:cNvSpPr>
            <a:spLocks noGrp="1"/>
          </p:cNvSpPr>
          <p:nvPr>
            <p:ph type="pic" sz="quarter" idx="13"/>
          </p:nvPr>
        </p:nvSpPr>
        <p:spPr>
          <a:xfrm>
            <a:off x="831850" y="0"/>
            <a:ext cx="1136015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5451231 h 6858000"/>
              <a:gd name="connsiteX5" fmla="*/ 6277708 w 12192000"/>
              <a:gd name="connsiteY5" fmla="*/ 5451231 h 6858000"/>
              <a:gd name="connsiteX6" fmla="*/ 6277708 w 12192000"/>
              <a:gd name="connsiteY6" fmla="*/ 1481138 h 6858000"/>
              <a:gd name="connsiteX7" fmla="*/ 0 w 12192000"/>
              <a:gd name="connsiteY7" fmla="*/ 14811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5451231"/>
                </a:lnTo>
                <a:lnTo>
                  <a:pt x="6277708" y="5451231"/>
                </a:lnTo>
                <a:lnTo>
                  <a:pt x="6277708" y="1481138"/>
                </a:lnTo>
                <a:lnTo>
                  <a:pt x="0" y="1481138"/>
                </a:lnTo>
                <a:close/>
              </a:path>
            </a:pathLst>
          </a:custGeom>
          <a:solidFill>
            <a:schemeClr val="bg1">
              <a:lumMod val="95000"/>
            </a:schemeClr>
          </a:solidFill>
        </p:spPr>
        <p:txBody>
          <a:bodyPr wrap="square">
            <a:noAutofit/>
          </a:bodyPr>
          <a:lstStyle>
            <a:lvl1pPr marL="0" indent="0" algn="ctr">
              <a:buNone/>
              <a:defRPr sz="1400"/>
            </a:lvl1pPr>
          </a:lstStyle>
          <a:p>
            <a:r>
              <a:rPr lang="en-US"/>
              <a:t>Click icon to add picture</a:t>
            </a:r>
          </a:p>
        </p:txBody>
      </p:sp>
      <p:sp>
        <p:nvSpPr>
          <p:cNvPr id="2" name="Title 1">
            <a:extLst>
              <a:ext uri="{FF2B5EF4-FFF2-40B4-BE49-F238E27FC236}">
                <a16:creationId xmlns:a16="http://schemas.microsoft.com/office/drawing/2014/main" id="{1ED6BA20-74C4-B146-8DF6-85C573E19DB1}"/>
              </a:ext>
            </a:extLst>
          </p:cNvPr>
          <p:cNvSpPr>
            <a:spLocks noGrp="1"/>
          </p:cNvSpPr>
          <p:nvPr>
            <p:ph type="title" hasCustomPrompt="1"/>
          </p:nvPr>
        </p:nvSpPr>
        <p:spPr>
          <a:xfrm>
            <a:off x="1148373" y="1488558"/>
            <a:ext cx="5445858" cy="2704640"/>
          </a:xfrm>
        </p:spPr>
        <p:txBody>
          <a:bodyPr anchor="b">
            <a:normAutofit/>
          </a:bodyPr>
          <a:lstStyle>
            <a:lvl1pPr>
              <a:defRPr sz="4800"/>
            </a:lvl1pPr>
          </a:lstStyle>
          <a:p>
            <a:r>
              <a:rPr lang="en-US"/>
              <a:t>CLICK TO EDIT MASTER TITLE STYLE</a:t>
            </a:r>
          </a:p>
        </p:txBody>
      </p:sp>
      <p:sp>
        <p:nvSpPr>
          <p:cNvPr id="3" name="Text Placeholder 2">
            <a:extLst>
              <a:ext uri="{FF2B5EF4-FFF2-40B4-BE49-F238E27FC236}">
                <a16:creationId xmlns:a16="http://schemas.microsoft.com/office/drawing/2014/main" id="{9789FC2C-42AA-424F-9223-5F73B95D7C36}"/>
              </a:ext>
            </a:extLst>
          </p:cNvPr>
          <p:cNvSpPr>
            <a:spLocks noGrp="1"/>
          </p:cNvSpPr>
          <p:nvPr>
            <p:ph type="body" idx="1" hasCustomPrompt="1"/>
          </p:nvPr>
        </p:nvSpPr>
        <p:spPr>
          <a:xfrm>
            <a:off x="1148373" y="4220187"/>
            <a:ext cx="5445858" cy="1223684"/>
          </a:xfrm>
        </p:spPr>
        <p:txBody>
          <a:bodyPr>
            <a:normAutofit/>
          </a:bodyPr>
          <a:lstStyle>
            <a:lvl1pPr marL="0" indent="0">
              <a:buNone/>
              <a:defRPr sz="1800" b="0" i="0" spc="300">
                <a:solidFill>
                  <a:schemeClr val="tx1"/>
                </a:solidFill>
                <a:latin typeface="+mn-lt"/>
                <a:cs typeface="Gill Sans Light" panose="020B0302020104020203" pitchFamily="34"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7032105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Slide Divider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0C00A69-6129-E54C-B138-69D96462CE83}"/>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6682850 w 12192000"/>
              <a:gd name="connsiteY3" fmla="*/ 6858000 h 6858000"/>
              <a:gd name="connsiteX4" fmla="*/ 6682850 w 12192000"/>
              <a:gd name="connsiteY4" fmla="*/ 3259237 h 6858000"/>
              <a:gd name="connsiteX5" fmla="*/ 838200 w 12192000"/>
              <a:gd name="connsiteY5" fmla="*/ 3259237 h 6858000"/>
              <a:gd name="connsiteX6" fmla="*/ 8382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6682850" y="6858000"/>
                </a:lnTo>
                <a:lnTo>
                  <a:pt x="6682850" y="3259237"/>
                </a:lnTo>
                <a:lnTo>
                  <a:pt x="838200" y="3259237"/>
                </a:lnTo>
                <a:lnTo>
                  <a:pt x="838200" y="6858000"/>
                </a:lnTo>
                <a:lnTo>
                  <a:pt x="0" y="6858000"/>
                </a:lnTo>
                <a:close/>
              </a:path>
            </a:pathLst>
          </a:custGeom>
          <a:solidFill>
            <a:schemeClr val="bg1">
              <a:lumMod val="95000"/>
            </a:schemeClr>
          </a:solidFill>
        </p:spPr>
        <p:txBody>
          <a:bodyPr wrap="square" anchor="t">
            <a:noAutofit/>
          </a:bodyPr>
          <a:lstStyle>
            <a:lvl1pPr marL="0" indent="0" algn="ctr">
              <a:buNone/>
              <a:defRPr sz="1400"/>
            </a:lvl1pPr>
          </a:lstStyle>
          <a:p>
            <a:r>
              <a:rPr lang="en-US"/>
              <a:t>Click icon to add picture</a:t>
            </a:r>
          </a:p>
        </p:txBody>
      </p:sp>
      <p:sp>
        <p:nvSpPr>
          <p:cNvPr id="12" name="Title 1">
            <a:extLst>
              <a:ext uri="{FF2B5EF4-FFF2-40B4-BE49-F238E27FC236}">
                <a16:creationId xmlns:a16="http://schemas.microsoft.com/office/drawing/2014/main" id="{D985175C-7C48-9449-9A0A-088E9BCAE9BE}"/>
              </a:ext>
            </a:extLst>
          </p:cNvPr>
          <p:cNvSpPr>
            <a:spLocks noGrp="1"/>
          </p:cNvSpPr>
          <p:nvPr>
            <p:ph type="title" hasCustomPrompt="1"/>
          </p:nvPr>
        </p:nvSpPr>
        <p:spPr>
          <a:xfrm>
            <a:off x="1148373" y="3259237"/>
            <a:ext cx="5445858" cy="2852737"/>
          </a:xfrm>
        </p:spPr>
        <p:txBody>
          <a:bodyPr anchor="b">
            <a:normAutofit/>
          </a:bodyPr>
          <a:lstStyle>
            <a:lvl1pPr>
              <a:defRPr sz="4800"/>
            </a:lvl1pPr>
          </a:lstStyle>
          <a:p>
            <a:r>
              <a:rPr lang="en-US"/>
              <a:t>CLICK TO EDIT MASTER TITLE STYLE</a:t>
            </a:r>
          </a:p>
        </p:txBody>
      </p:sp>
      <p:sp>
        <p:nvSpPr>
          <p:cNvPr id="13" name="Text Placeholder 2">
            <a:extLst>
              <a:ext uri="{FF2B5EF4-FFF2-40B4-BE49-F238E27FC236}">
                <a16:creationId xmlns:a16="http://schemas.microsoft.com/office/drawing/2014/main" id="{44F669B5-8A24-5846-82A0-51E5506817FB}"/>
              </a:ext>
            </a:extLst>
          </p:cNvPr>
          <p:cNvSpPr>
            <a:spLocks noGrp="1"/>
          </p:cNvSpPr>
          <p:nvPr>
            <p:ph type="body" idx="1" hasCustomPrompt="1"/>
          </p:nvPr>
        </p:nvSpPr>
        <p:spPr>
          <a:xfrm>
            <a:off x="1148373" y="6138962"/>
            <a:ext cx="5445858" cy="580815"/>
          </a:xfrm>
        </p:spPr>
        <p:txBody>
          <a:bodyPr>
            <a:normAutofit/>
          </a:bodyPr>
          <a:lstStyle>
            <a:lvl1pPr marL="0" indent="0">
              <a:buNone/>
              <a:defRPr sz="1800" b="0" i="0" spc="300">
                <a:solidFill>
                  <a:schemeClr val="tx2"/>
                </a:solidFill>
                <a:latin typeface="+mn-lt"/>
                <a:cs typeface="Gill Sans Light" panose="020B0302020104020203" pitchFamily="34" charset="-79"/>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0345857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ingle Im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9295395-4EC9-4A2A-A4BF-5B0E3F1E9072}"/>
              </a:ext>
            </a:extLst>
          </p:cNvPr>
          <p:cNvSpPr>
            <a:spLocks noGrp="1"/>
          </p:cNvSpPr>
          <p:nvPr>
            <p:ph type="pic" sz="quarter" idx="12"/>
          </p:nvPr>
        </p:nvSpPr>
        <p:spPr>
          <a:xfrm>
            <a:off x="838200" y="0"/>
            <a:ext cx="11353800" cy="6858000"/>
          </a:xfrm>
          <a:custGeom>
            <a:avLst/>
            <a:gdLst>
              <a:gd name="connsiteX0" fmla="*/ 0 w 11353800"/>
              <a:gd name="connsiteY0" fmla="*/ 0 h 6858000"/>
              <a:gd name="connsiteX1" fmla="*/ 11353800 w 11353800"/>
              <a:gd name="connsiteY1" fmla="*/ 0 h 6858000"/>
              <a:gd name="connsiteX2" fmla="*/ 11353800 w 11353800"/>
              <a:gd name="connsiteY2" fmla="*/ 4947138 h 6858000"/>
              <a:gd name="connsiteX3" fmla="*/ 7133492 w 11353800"/>
              <a:gd name="connsiteY3" fmla="*/ 4947138 h 6858000"/>
              <a:gd name="connsiteX4" fmla="*/ 7133492 w 11353800"/>
              <a:gd name="connsiteY4" fmla="*/ 6858000 h 6858000"/>
              <a:gd name="connsiteX5" fmla="*/ 0 w 113538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3800" h="6858000">
                <a:moveTo>
                  <a:pt x="0" y="0"/>
                </a:moveTo>
                <a:lnTo>
                  <a:pt x="11353800" y="0"/>
                </a:lnTo>
                <a:lnTo>
                  <a:pt x="11353800" y="4947138"/>
                </a:lnTo>
                <a:lnTo>
                  <a:pt x="7133492" y="4947138"/>
                </a:lnTo>
                <a:lnTo>
                  <a:pt x="7133492" y="6858000"/>
                </a:lnTo>
                <a:lnTo>
                  <a:pt x="0" y="6858000"/>
                </a:lnTo>
                <a:close/>
              </a:path>
            </a:pathLst>
          </a:custGeom>
        </p:spPr>
        <p:txBody>
          <a:bodyPr wrap="square">
            <a:noAutofit/>
          </a:bodyPr>
          <a:lstStyle>
            <a:lvl1pPr marL="0" indent="0" algn="ctr">
              <a:buNone/>
              <a:defRPr/>
            </a:lvl1pPr>
          </a:lstStyle>
          <a:p>
            <a:r>
              <a:rPr lang="en-US"/>
              <a:t>Click icon to add picture</a:t>
            </a:r>
          </a:p>
        </p:txBody>
      </p:sp>
      <p:sp>
        <p:nvSpPr>
          <p:cNvPr id="5" name="Text Placeholder 4">
            <a:extLst>
              <a:ext uri="{FF2B5EF4-FFF2-40B4-BE49-F238E27FC236}">
                <a16:creationId xmlns:a16="http://schemas.microsoft.com/office/drawing/2014/main" id="{4C6DA884-7C48-8D49-9DFE-4CE990C95A09}"/>
              </a:ext>
            </a:extLst>
          </p:cNvPr>
          <p:cNvSpPr>
            <a:spLocks noGrp="1"/>
          </p:cNvSpPr>
          <p:nvPr>
            <p:ph type="body" sz="quarter" idx="11" hasCustomPrompt="1"/>
          </p:nvPr>
        </p:nvSpPr>
        <p:spPr>
          <a:xfrm>
            <a:off x="8281989" y="5829950"/>
            <a:ext cx="3558320" cy="628650"/>
          </a:xfrm>
        </p:spPr>
        <p:txBody>
          <a:bodyPr>
            <a:normAutofit/>
          </a:bodyPr>
          <a:lstStyle>
            <a:lvl1pPr marL="0" indent="0" algn="ctr">
              <a:buNone/>
              <a:defRPr sz="1200"/>
            </a:lvl1pPr>
            <a:lvl2pPr marL="457200" indent="0">
              <a:buNone/>
              <a:defRPr sz="900"/>
            </a:lvl2pPr>
            <a:lvl3pPr marL="914400" indent="0">
              <a:buNone/>
              <a:defRPr sz="800"/>
            </a:lvl3pPr>
            <a:lvl4pPr marL="1371600" indent="0">
              <a:buNone/>
              <a:defRPr sz="700"/>
            </a:lvl4pPr>
            <a:lvl5pPr marL="1828800" indent="0">
              <a:buNone/>
              <a:defRPr sz="700"/>
            </a:lvl5pPr>
          </a:lstStyle>
          <a:p>
            <a:pPr lvl="0"/>
            <a:r>
              <a:rPr lang="en-US"/>
              <a:t>Caption Goes Here</a:t>
            </a:r>
          </a:p>
        </p:txBody>
      </p:sp>
      <p:sp>
        <p:nvSpPr>
          <p:cNvPr id="6" name="Title 1">
            <a:extLst>
              <a:ext uri="{FF2B5EF4-FFF2-40B4-BE49-F238E27FC236}">
                <a16:creationId xmlns:a16="http://schemas.microsoft.com/office/drawing/2014/main" id="{EEFCCE50-D1A9-1249-AF64-BA06424C8034}"/>
              </a:ext>
            </a:extLst>
          </p:cNvPr>
          <p:cNvSpPr>
            <a:spLocks noGrp="1"/>
          </p:cNvSpPr>
          <p:nvPr>
            <p:ph type="title" hasCustomPrompt="1"/>
          </p:nvPr>
        </p:nvSpPr>
        <p:spPr>
          <a:xfrm>
            <a:off x="8296179" y="5250600"/>
            <a:ext cx="3545503" cy="564335"/>
          </a:xfrm>
        </p:spPr>
        <p:txBody>
          <a:bodyPr>
            <a:normAutofit/>
          </a:bodyPr>
          <a:lstStyle>
            <a:lvl1pPr algn="ctr">
              <a:defRPr sz="2800"/>
            </a:lvl1pPr>
          </a:lstStyle>
          <a:p>
            <a:r>
              <a:rPr lang="en-US"/>
              <a:t>TITLE GOES HERE</a:t>
            </a:r>
          </a:p>
        </p:txBody>
      </p:sp>
    </p:spTree>
    <p:extLst>
      <p:ext uri="{BB962C8B-B14F-4D97-AF65-F5344CB8AC3E}">
        <p14:creationId xmlns:p14="http://schemas.microsoft.com/office/powerpoint/2010/main" val="3217665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3ADF8-C269-5D42-A626-BE35303B98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E7CE01-A53E-894C-9672-25D8CB7D5F89}"/>
              </a:ext>
            </a:extLst>
          </p:cNvPr>
          <p:cNvSpPr>
            <a:spLocks noGrp="1"/>
          </p:cNvSpPr>
          <p:nvPr>
            <p:ph idx="1"/>
          </p:nvPr>
        </p:nvSpPr>
        <p:spPr/>
        <p:txBody>
          <a:bodyPr/>
          <a:lstStyle>
            <a:lvl1pPr>
              <a:defRPr>
                <a:solidFill>
                  <a:schemeClr val="tx2"/>
                </a:solidFill>
                <a:latin typeface="Calibri" panose="020F0502020204030204" pitchFamily="34" charset="0"/>
                <a:cs typeface="Calibri" panose="020F0502020204030204" pitchFamily="34" charset="0"/>
              </a:defRPr>
            </a:lvl1pPr>
            <a:lvl2pPr>
              <a:defRPr>
                <a:solidFill>
                  <a:schemeClr val="tx2"/>
                </a:solidFill>
                <a:latin typeface="Calibri" panose="020F0502020204030204" pitchFamily="34" charset="0"/>
                <a:cs typeface="Calibri" panose="020F0502020204030204" pitchFamily="34" charset="0"/>
              </a:defRPr>
            </a:lvl2pPr>
            <a:lvl3pPr>
              <a:defRPr>
                <a:solidFill>
                  <a:schemeClr val="tx2"/>
                </a:solidFill>
                <a:latin typeface="Calibri" panose="020F0502020204030204" pitchFamily="34" charset="0"/>
                <a:cs typeface="Calibri" panose="020F0502020204030204" pitchFamily="34" charset="0"/>
              </a:defRPr>
            </a:lvl3pPr>
            <a:lvl4pPr>
              <a:defRPr>
                <a:solidFill>
                  <a:schemeClr val="tx2"/>
                </a:solidFill>
                <a:latin typeface="Calibri" panose="020F0502020204030204" pitchFamily="34" charset="0"/>
                <a:cs typeface="Calibri" panose="020F0502020204030204" pitchFamily="34" charset="0"/>
              </a:defRPr>
            </a:lvl4pPr>
            <a:lvl5pPr>
              <a:defRPr>
                <a:solidFill>
                  <a:schemeClr val="tx2"/>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C128E13-F6CA-9A4F-A3DD-2CEB2ED95E28}"/>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3708843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F98B-2743-4B47-AE32-9926CC2BF549}"/>
              </a:ext>
            </a:extLst>
          </p:cNvPr>
          <p:cNvSpPr>
            <a:spLocks noGrp="1"/>
          </p:cNvSpPr>
          <p:nvPr>
            <p:ph type="title"/>
          </p:nvPr>
        </p:nvSpPr>
        <p:spPr>
          <a:xfrm>
            <a:off x="839788" y="300957"/>
            <a:ext cx="10515600" cy="823913"/>
          </a:xfrm>
        </p:spPr>
        <p:txBody>
          <a:bodyPr/>
          <a:lstStyle>
            <a:lvl1pPr>
              <a:defRPr>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19F824E8-8F6B-3D44-A59E-3179A03A787F}"/>
              </a:ext>
            </a:extLst>
          </p:cNvPr>
          <p:cNvSpPr>
            <a:spLocks noGrp="1"/>
          </p:cNvSpPr>
          <p:nvPr>
            <p:ph type="body" idx="1"/>
          </p:nvPr>
        </p:nvSpPr>
        <p:spPr>
          <a:xfrm>
            <a:off x="839788" y="1456575"/>
            <a:ext cx="5157787"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6908B9-8BB9-5247-A9CC-EADBF62AB670}"/>
              </a:ext>
            </a:extLst>
          </p:cNvPr>
          <p:cNvSpPr>
            <a:spLocks noGrp="1"/>
          </p:cNvSpPr>
          <p:nvPr>
            <p:ph sz="half" idx="2"/>
          </p:nvPr>
        </p:nvSpPr>
        <p:spPr>
          <a:xfrm>
            <a:off x="839788" y="2280487"/>
            <a:ext cx="5157787" cy="3684588"/>
          </a:xfrm>
        </p:spPr>
        <p:txBody>
          <a:bodyPr/>
          <a:lstStyle>
            <a:lvl1pPr>
              <a:defRPr>
                <a:solidFill>
                  <a:schemeClr val="tx2"/>
                </a:solidFill>
                <a:latin typeface="Calibri" panose="020F0502020204030204" pitchFamily="34" charset="0"/>
                <a:cs typeface="Calibri" panose="020F0502020204030204" pitchFamily="34" charset="0"/>
              </a:defRPr>
            </a:lvl1pPr>
            <a:lvl2pPr>
              <a:defRPr>
                <a:solidFill>
                  <a:schemeClr val="tx2"/>
                </a:solidFill>
                <a:latin typeface="Calibri" panose="020F0502020204030204" pitchFamily="34" charset="0"/>
                <a:cs typeface="Calibri" panose="020F0502020204030204" pitchFamily="34" charset="0"/>
              </a:defRPr>
            </a:lvl2pPr>
            <a:lvl3pPr>
              <a:defRPr>
                <a:solidFill>
                  <a:schemeClr val="tx2"/>
                </a:solidFill>
                <a:latin typeface="Calibri" panose="020F0502020204030204" pitchFamily="34" charset="0"/>
                <a:cs typeface="Calibri" panose="020F0502020204030204" pitchFamily="34" charset="0"/>
              </a:defRPr>
            </a:lvl3pPr>
            <a:lvl4pPr>
              <a:defRPr>
                <a:solidFill>
                  <a:schemeClr val="tx2"/>
                </a:solidFill>
                <a:latin typeface="Calibri" panose="020F0502020204030204" pitchFamily="34" charset="0"/>
                <a:cs typeface="Calibri" panose="020F0502020204030204" pitchFamily="34" charset="0"/>
              </a:defRPr>
            </a:lvl4pPr>
            <a:lvl5pPr>
              <a:defRPr>
                <a:solidFill>
                  <a:schemeClr val="tx2"/>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7E1808-3255-6342-8F11-708C178C6864}"/>
              </a:ext>
            </a:extLst>
          </p:cNvPr>
          <p:cNvSpPr>
            <a:spLocks noGrp="1"/>
          </p:cNvSpPr>
          <p:nvPr>
            <p:ph type="body" sz="quarter" idx="3"/>
          </p:nvPr>
        </p:nvSpPr>
        <p:spPr>
          <a:xfrm>
            <a:off x="6172200" y="1456575"/>
            <a:ext cx="5183188"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572680-8F07-DD43-A1EC-F836900FFE13}"/>
              </a:ext>
            </a:extLst>
          </p:cNvPr>
          <p:cNvSpPr>
            <a:spLocks noGrp="1"/>
          </p:cNvSpPr>
          <p:nvPr>
            <p:ph sz="quarter" idx="4"/>
          </p:nvPr>
        </p:nvSpPr>
        <p:spPr>
          <a:xfrm>
            <a:off x="6172200" y="2280487"/>
            <a:ext cx="5183188" cy="3684588"/>
          </a:xfrm>
        </p:spPr>
        <p:txBody>
          <a:bodyPr/>
          <a:lstStyle>
            <a:lvl1pPr>
              <a:defRPr>
                <a:solidFill>
                  <a:schemeClr val="tx2"/>
                </a:solidFill>
                <a:latin typeface="Calibri" panose="020F0502020204030204" pitchFamily="34" charset="0"/>
                <a:cs typeface="Calibri" panose="020F0502020204030204" pitchFamily="34" charset="0"/>
              </a:defRPr>
            </a:lvl1pPr>
            <a:lvl2pPr>
              <a:defRPr>
                <a:solidFill>
                  <a:schemeClr val="tx2"/>
                </a:solidFill>
                <a:latin typeface="Calibri" panose="020F0502020204030204" pitchFamily="34" charset="0"/>
                <a:cs typeface="Calibri" panose="020F0502020204030204" pitchFamily="34" charset="0"/>
              </a:defRPr>
            </a:lvl2pPr>
            <a:lvl3pPr>
              <a:defRPr>
                <a:solidFill>
                  <a:schemeClr val="tx2"/>
                </a:solidFill>
                <a:latin typeface="Calibri" panose="020F0502020204030204" pitchFamily="34" charset="0"/>
                <a:cs typeface="Calibri" panose="020F0502020204030204" pitchFamily="34" charset="0"/>
              </a:defRPr>
            </a:lvl3pPr>
            <a:lvl4pPr>
              <a:defRPr>
                <a:solidFill>
                  <a:schemeClr val="tx2"/>
                </a:solidFill>
                <a:latin typeface="Calibri" panose="020F0502020204030204" pitchFamily="34" charset="0"/>
                <a:cs typeface="Calibri" panose="020F0502020204030204" pitchFamily="34" charset="0"/>
              </a:defRPr>
            </a:lvl4pPr>
            <a:lvl5pPr>
              <a:defRPr>
                <a:solidFill>
                  <a:schemeClr val="tx2"/>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44012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F98B-2743-4B47-AE32-9926CC2BF549}"/>
              </a:ext>
            </a:extLst>
          </p:cNvPr>
          <p:cNvSpPr>
            <a:spLocks noGrp="1"/>
          </p:cNvSpPr>
          <p:nvPr>
            <p:ph type="title"/>
          </p:nvPr>
        </p:nvSpPr>
        <p:spPr>
          <a:xfrm>
            <a:off x="839788" y="365126"/>
            <a:ext cx="10515600" cy="661570"/>
          </a:xfrm>
        </p:spPr>
        <p:txBody>
          <a:bodyPr/>
          <a:lstStyle>
            <a:lvl1pPr>
              <a:defRPr>
                <a:solidFill>
                  <a:schemeClr val="tx2"/>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AC6908B9-8BB9-5247-A9CC-EADBF62AB670}"/>
              </a:ext>
            </a:extLst>
          </p:cNvPr>
          <p:cNvSpPr>
            <a:spLocks noGrp="1"/>
          </p:cNvSpPr>
          <p:nvPr>
            <p:ph sz="half" idx="2"/>
          </p:nvPr>
        </p:nvSpPr>
        <p:spPr>
          <a:xfrm>
            <a:off x="839788" y="1532437"/>
            <a:ext cx="5157787"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A5572680-8F07-DD43-A1EC-F836900FFE13}"/>
              </a:ext>
            </a:extLst>
          </p:cNvPr>
          <p:cNvSpPr>
            <a:spLocks noGrp="1"/>
          </p:cNvSpPr>
          <p:nvPr>
            <p:ph sz="quarter" idx="4"/>
          </p:nvPr>
        </p:nvSpPr>
        <p:spPr>
          <a:xfrm>
            <a:off x="6172200" y="1532437"/>
            <a:ext cx="5183188" cy="4304302"/>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7392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DE65B80-69CE-4A2C-8228-BF83CAFB7D49}"/>
              </a:ext>
            </a:extLst>
          </p:cNvPr>
          <p:cNvSpPr/>
          <p:nvPr userDrawn="1"/>
        </p:nvSpPr>
        <p:spPr>
          <a:xfrm>
            <a:off x="0" y="0"/>
            <a:ext cx="12192000" cy="1517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674535-13A9-914D-A6BC-97AFF288301C}"/>
              </a:ext>
            </a:extLst>
          </p:cNvPr>
          <p:cNvSpPr>
            <a:spLocks noGrp="1"/>
          </p:cNvSpPr>
          <p:nvPr>
            <p:ph type="title" hasCustomPrompt="1"/>
          </p:nvPr>
        </p:nvSpPr>
        <p:spPr>
          <a:xfrm>
            <a:off x="838200" y="0"/>
            <a:ext cx="10896600" cy="893218"/>
          </a:xfrm>
        </p:spPr>
        <p:txBody>
          <a:bodyPr anchor="b"/>
          <a:lstStyle>
            <a:lvl1pPr algn="ctr">
              <a:defRPr/>
            </a:lvl1pPr>
          </a:lstStyle>
          <a:p>
            <a:r>
              <a:rPr lang="en-US"/>
              <a:t>CLICK TO EDIT MASTER TITLE STYLE</a:t>
            </a:r>
          </a:p>
        </p:txBody>
      </p:sp>
      <p:sp>
        <p:nvSpPr>
          <p:cNvPr id="7" name="Content Placeholder 5">
            <a:extLst>
              <a:ext uri="{FF2B5EF4-FFF2-40B4-BE49-F238E27FC236}">
                <a16:creationId xmlns:a16="http://schemas.microsoft.com/office/drawing/2014/main" id="{D75C1F3A-BBBB-2946-BF9D-CD1C4898C830}"/>
              </a:ext>
            </a:extLst>
          </p:cNvPr>
          <p:cNvSpPr>
            <a:spLocks noGrp="1"/>
          </p:cNvSpPr>
          <p:nvPr>
            <p:ph sz="quarter" idx="10"/>
          </p:nvPr>
        </p:nvSpPr>
        <p:spPr>
          <a:xfrm>
            <a:off x="838200" y="1690688"/>
            <a:ext cx="10896600" cy="4862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a:extLst>
              <a:ext uri="{FF2B5EF4-FFF2-40B4-BE49-F238E27FC236}">
                <a16:creationId xmlns:a16="http://schemas.microsoft.com/office/drawing/2014/main" id="{43A40995-514F-A74C-B120-F2ADB492062F}"/>
              </a:ext>
            </a:extLst>
          </p:cNvPr>
          <p:cNvSpPr>
            <a:spLocks noGrp="1"/>
          </p:cNvSpPr>
          <p:nvPr>
            <p:ph type="body" sz="quarter" idx="12" hasCustomPrompt="1"/>
          </p:nvPr>
        </p:nvSpPr>
        <p:spPr>
          <a:xfrm>
            <a:off x="838200" y="914483"/>
            <a:ext cx="10896600" cy="602887"/>
          </a:xfrm>
        </p:spPr>
        <p:txBody>
          <a:bodyPr anchor="ctr">
            <a:normAutofit/>
          </a:bodyPr>
          <a:lstStyle>
            <a:lvl1pPr marL="0" indent="0" algn="ctr">
              <a:buNone/>
              <a:defRPr sz="1400" spc="300">
                <a:solidFill>
                  <a:schemeClr val="tx2"/>
                </a:solidFill>
              </a:defRPr>
            </a:lvl1pPr>
            <a:lvl2pPr>
              <a:defRPr sz="1100">
                <a:solidFill>
                  <a:schemeClr val="tx2"/>
                </a:solidFill>
              </a:defRPr>
            </a:lvl2pPr>
            <a:lvl3pPr>
              <a:defRPr sz="1050">
                <a:solidFill>
                  <a:schemeClr val="tx2"/>
                </a:solidFill>
              </a:defRPr>
            </a:lvl3pPr>
            <a:lvl4pPr>
              <a:defRPr sz="1000">
                <a:solidFill>
                  <a:schemeClr val="tx2"/>
                </a:solidFill>
              </a:defRPr>
            </a:lvl4pPr>
            <a:lvl5pPr>
              <a:defRPr sz="1000">
                <a:solidFill>
                  <a:schemeClr val="tx2"/>
                </a:solidFill>
              </a:defRPr>
            </a:lvl5pPr>
          </a:lstStyle>
          <a:p>
            <a:pPr lvl="0"/>
            <a:r>
              <a:rPr lang="en-US"/>
              <a:t>SUBTITLE HERE</a:t>
            </a:r>
          </a:p>
        </p:txBody>
      </p:sp>
    </p:spTree>
    <p:extLst>
      <p:ext uri="{BB962C8B-B14F-4D97-AF65-F5344CB8AC3E}">
        <p14:creationId xmlns:p14="http://schemas.microsoft.com/office/powerpoint/2010/main" val="3225084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ey Text Slide 1">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193292" y="171335"/>
            <a:ext cx="5864608" cy="3168090"/>
          </a:xfrm>
          <a:prstGeom prst="rect">
            <a:avLst/>
          </a:prstGeom>
        </p:spPr>
        <p:txBody>
          <a:bodyPr/>
          <a:lstStyle>
            <a:lvl1pPr marL="0" indent="0">
              <a:buFont typeface="Arial" panose="020B0604020202020204" pitchFamily="34" charset="0"/>
              <a:buNone/>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rgbClr val="364A80"/>
                </a:solidFill>
                <a:latin typeface="Arial" panose="020B0604020202020204" pitchFamily="34" charset="0"/>
                <a:cs typeface="Arial" panose="020B0604020202020204" pitchFamily="34" charset="0"/>
              </a:defRPr>
            </a:lvl4pPr>
            <a:lvl5pPr>
              <a:defRPr>
                <a:solidFill>
                  <a:srgbClr val="364A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15" name="Text Placeholder 13"/>
          <p:cNvSpPr>
            <a:spLocks noGrp="1"/>
          </p:cNvSpPr>
          <p:nvPr>
            <p:ph type="body" sz="quarter" idx="15"/>
          </p:nvPr>
        </p:nvSpPr>
        <p:spPr>
          <a:xfrm>
            <a:off x="193292" y="3510760"/>
            <a:ext cx="5864608" cy="3175906"/>
          </a:xfrm>
          <a:prstGeom prst="rect">
            <a:avLst/>
          </a:prstGeom>
        </p:spPr>
        <p:txBody>
          <a:bodyPr/>
          <a:lstStyle>
            <a:lvl1pPr marL="0" indent="0">
              <a:buFont typeface="Arial" panose="020B0604020202020204" pitchFamily="34" charset="0"/>
              <a:buNone/>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rgbClr val="364A80"/>
                </a:solidFill>
                <a:latin typeface="Arial" panose="020B0604020202020204" pitchFamily="34" charset="0"/>
                <a:cs typeface="Arial" panose="020B0604020202020204" pitchFamily="34" charset="0"/>
              </a:defRPr>
            </a:lvl4pPr>
            <a:lvl5pPr>
              <a:defRPr>
                <a:solidFill>
                  <a:srgbClr val="364A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8" name="Rectangle 7"/>
          <p:cNvSpPr/>
          <p:nvPr/>
        </p:nvSpPr>
        <p:spPr>
          <a:xfrm>
            <a:off x="6276974" y="163954"/>
            <a:ext cx="5747701" cy="6522595"/>
          </a:xfrm>
          <a:prstGeom prst="rect">
            <a:avLst/>
          </a:prstGeom>
          <a:solidFill>
            <a:srgbClr val="8E8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1"/>
          <p:cNvSpPr>
            <a:spLocks noGrp="1"/>
          </p:cNvSpPr>
          <p:nvPr>
            <p:ph type="body" sz="quarter" idx="12" hasCustomPrompt="1"/>
          </p:nvPr>
        </p:nvSpPr>
        <p:spPr>
          <a:xfrm>
            <a:off x="7013122" y="2396552"/>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10" name="Text Placeholder 11"/>
          <p:cNvSpPr>
            <a:spLocks noGrp="1"/>
          </p:cNvSpPr>
          <p:nvPr>
            <p:ph type="body" sz="quarter" idx="13" hasCustomPrompt="1"/>
          </p:nvPr>
        </p:nvSpPr>
        <p:spPr>
          <a:xfrm>
            <a:off x="7013122" y="3562016"/>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blanditiis</a:t>
            </a:r>
            <a:r>
              <a:rPr lang="en-US" dirty="0"/>
              <a:t> </a:t>
            </a:r>
            <a:r>
              <a:rPr lang="en-US" dirty="0" err="1"/>
              <a:t>praesentium</a:t>
            </a:r>
            <a:r>
              <a:rPr lang="en-US" dirty="0"/>
              <a:t> </a:t>
            </a:r>
            <a:r>
              <a:rPr lang="en-US" dirty="0" err="1"/>
              <a:t>voluptatum</a:t>
            </a:r>
            <a:endParaRPr lang="en-US" dirty="0"/>
          </a:p>
        </p:txBody>
      </p:sp>
      <p:pic>
        <p:nvPicPr>
          <p:cNvPr id="13" name="Picture 12"/>
          <p:cNvPicPr>
            <a:picLocks noChangeAspect="1"/>
          </p:cNvPicPr>
          <p:nvPr/>
        </p:nvPicPr>
        <p:blipFill rotWithShape="1">
          <a:blip r:embed="rId2" cstate="screen">
            <a:extLst>
              <a:ext uri="{28A0092B-C50C-407E-A947-70E740481C1C}">
                <a14:useLocalDpi xmlns:a14="http://schemas.microsoft.com/office/drawing/2010/main"/>
              </a:ext>
            </a:extLst>
          </a:blip>
          <a:srcRect t="21157"/>
          <a:stretch/>
        </p:blipFill>
        <p:spPr>
          <a:xfrm>
            <a:off x="7013122" y="1883229"/>
            <a:ext cx="1110342" cy="255814"/>
          </a:xfrm>
          <a:prstGeom prst="rect">
            <a:avLst/>
          </a:prstGeom>
        </p:spPr>
      </p:pic>
      <p:sp>
        <p:nvSpPr>
          <p:cNvPr id="11"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12"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Tree>
    <p:extLst>
      <p:ext uri="{BB962C8B-B14F-4D97-AF65-F5344CB8AC3E}">
        <p14:creationId xmlns:p14="http://schemas.microsoft.com/office/powerpoint/2010/main" val="3244336432"/>
      </p:ext>
    </p:extLst>
  </p:cSld>
  <p:clrMapOvr>
    <a:masterClrMapping/>
  </p:clrMapOvr>
  <p:hf hd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B2B6249-6B58-2F44-83C2-208195C23642}"/>
              </a:ext>
            </a:extLst>
          </p:cNvPr>
          <p:cNvSpPr>
            <a:spLocks noGrp="1"/>
          </p:cNvSpPr>
          <p:nvPr>
            <p:ph type="title"/>
          </p:nvPr>
        </p:nvSpPr>
        <p:spPr>
          <a:xfrm>
            <a:off x="534988" y="169279"/>
            <a:ext cx="5159959" cy="819734"/>
          </a:xfrm>
        </p:spPr>
        <p:txBody>
          <a:bodyPr anchor="b"/>
          <a:lstStyle/>
          <a:p>
            <a:r>
              <a:rPr lang="en-US" noProof="0"/>
              <a:t>Click to</a:t>
            </a:r>
          </a:p>
        </p:txBody>
      </p:sp>
      <p:sp>
        <p:nvSpPr>
          <p:cNvPr id="4" name="Content Placeholder 2">
            <a:extLst>
              <a:ext uri="{FF2B5EF4-FFF2-40B4-BE49-F238E27FC236}">
                <a16:creationId xmlns:a16="http://schemas.microsoft.com/office/drawing/2014/main" id="{51B3D6EB-0B4B-4C00-A78E-E618E038C9B8}"/>
              </a:ext>
            </a:extLst>
          </p:cNvPr>
          <p:cNvSpPr>
            <a:spLocks noGrp="1"/>
          </p:cNvSpPr>
          <p:nvPr>
            <p:ph idx="1"/>
          </p:nvPr>
        </p:nvSpPr>
        <p:spPr>
          <a:xfrm>
            <a:off x="6096000" y="0"/>
            <a:ext cx="6096000" cy="6858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3">
            <a:extLst>
              <a:ext uri="{FF2B5EF4-FFF2-40B4-BE49-F238E27FC236}">
                <a16:creationId xmlns:a16="http://schemas.microsoft.com/office/drawing/2014/main" id="{06353079-34E7-4CF0-8300-BCC1060B3B33}"/>
              </a:ext>
            </a:extLst>
          </p:cNvPr>
          <p:cNvSpPr>
            <a:spLocks noGrp="1"/>
          </p:cNvSpPr>
          <p:nvPr>
            <p:ph type="body" sz="half" idx="2"/>
          </p:nvPr>
        </p:nvSpPr>
        <p:spPr>
          <a:xfrm>
            <a:off x="534988" y="1411705"/>
            <a:ext cx="5159959" cy="478054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259153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bg1">
              <a:lumMod val="95000"/>
            </a:schemeClr>
          </a:solidFill>
        </p:spPr>
        <p:txBody>
          <a:bodyPr anchor="ctr">
            <a:normAutofit/>
          </a:bodyPr>
          <a:lstStyle>
            <a:lvl1pPr marL="0" indent="0" algn="ctr">
              <a:buNone/>
              <a:defRPr sz="1400"/>
            </a:lvl1pPr>
          </a:lstStyle>
          <a:p>
            <a:r>
              <a:rPr lang="en-US"/>
              <a:t>Click icon to add picture</a:t>
            </a:r>
          </a:p>
        </p:txBody>
      </p:sp>
    </p:spTree>
    <p:extLst>
      <p:ext uri="{BB962C8B-B14F-4D97-AF65-F5344CB8AC3E}">
        <p14:creationId xmlns:p14="http://schemas.microsoft.com/office/powerpoint/2010/main" val="40455887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029200" y="5214032"/>
            <a:ext cx="6966393" cy="1480681"/>
          </a:xfrm>
          <a:prstGeom prst="rect">
            <a:avLst/>
          </a:prstGeom>
        </p:spPr>
      </p:pic>
      <p:sp>
        <p:nvSpPr>
          <p:cNvPr id="3" name="Picture Placeholder 13"/>
          <p:cNvSpPr>
            <a:spLocks noGrp="1"/>
          </p:cNvSpPr>
          <p:nvPr>
            <p:ph type="pic" sz="quarter" idx="10" hasCustomPrompt="1"/>
          </p:nvPr>
        </p:nvSpPr>
        <p:spPr>
          <a:xfrm>
            <a:off x="5029201" y="199372"/>
            <a:ext cx="2592161" cy="2088810"/>
          </a:xfrm>
          <a:prstGeom prst="rect">
            <a:avLst/>
          </a:prstGeom>
        </p:spPr>
        <p:txBody>
          <a:bodyPr/>
          <a:lstStyle>
            <a:lvl1pPr marL="0" indent="0">
              <a:buNone/>
              <a:defRPr baseline="0">
                <a:solidFill>
                  <a:schemeClr val="tx1"/>
                </a:solidFill>
              </a:defRPr>
            </a:lvl1pPr>
          </a:lstStyle>
          <a:p>
            <a:r>
              <a:rPr lang="en-US"/>
              <a:t>Picture 1</a:t>
            </a:r>
          </a:p>
          <a:p>
            <a:endParaRPr lang="en-US"/>
          </a:p>
        </p:txBody>
      </p:sp>
      <p:sp>
        <p:nvSpPr>
          <p:cNvPr id="4" name="Picture Placeholder 15"/>
          <p:cNvSpPr>
            <a:spLocks noGrp="1"/>
          </p:cNvSpPr>
          <p:nvPr>
            <p:ph type="pic" sz="quarter" idx="11" hasCustomPrompt="1"/>
          </p:nvPr>
        </p:nvSpPr>
        <p:spPr>
          <a:xfrm>
            <a:off x="7792810" y="2463117"/>
            <a:ext cx="4202784" cy="2623232"/>
          </a:xfrm>
          <a:prstGeom prst="rect">
            <a:avLst/>
          </a:prstGeom>
        </p:spPr>
        <p:txBody>
          <a:bodyPr/>
          <a:lstStyle>
            <a:lvl1pPr marL="0" indent="0">
              <a:buNone/>
              <a:defRPr>
                <a:solidFill>
                  <a:schemeClr val="tx1"/>
                </a:solidFill>
              </a:defRPr>
            </a:lvl1pPr>
          </a:lstStyle>
          <a:p>
            <a:r>
              <a:rPr lang="en-US"/>
              <a:t>Picture 3</a:t>
            </a:r>
          </a:p>
        </p:txBody>
      </p:sp>
      <p:sp>
        <p:nvSpPr>
          <p:cNvPr id="6" name="Text Placeholder 19"/>
          <p:cNvSpPr>
            <a:spLocks noGrp="1"/>
          </p:cNvSpPr>
          <p:nvPr>
            <p:ph type="body" sz="quarter" idx="13" hasCustomPrompt="1"/>
          </p:nvPr>
        </p:nvSpPr>
        <p:spPr>
          <a:xfrm>
            <a:off x="5314950" y="592455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a:t>Name of presenter</a:t>
            </a:r>
          </a:p>
          <a:p>
            <a:pPr lvl="0"/>
            <a:r>
              <a:rPr lang="en-US"/>
              <a:t>Name of presenter</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9182" y="199372"/>
            <a:ext cx="4698571" cy="6495341"/>
          </a:xfrm>
          <a:prstGeom prst="rect">
            <a:avLst/>
          </a:prstGeom>
        </p:spPr>
      </p:pic>
      <p:pic>
        <p:nvPicPr>
          <p:cNvPr id="10" name="Picture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29201" y="2463117"/>
            <a:ext cx="2592161" cy="2575980"/>
          </a:xfrm>
          <a:prstGeom prst="rect">
            <a:avLst/>
          </a:prstGeom>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0238" y="2672443"/>
            <a:ext cx="2010086" cy="2157328"/>
          </a:xfrm>
          <a:prstGeom prst="rect">
            <a:avLst/>
          </a:prstGeom>
        </p:spPr>
      </p:pic>
      <p:sp>
        <p:nvSpPr>
          <p:cNvPr id="12" name="Picture Placeholder 15"/>
          <p:cNvSpPr>
            <a:spLocks noGrp="1"/>
          </p:cNvSpPr>
          <p:nvPr>
            <p:ph type="pic" sz="quarter" idx="14" hasCustomPrompt="1"/>
          </p:nvPr>
        </p:nvSpPr>
        <p:spPr>
          <a:xfrm>
            <a:off x="7792810" y="199372"/>
            <a:ext cx="4202784" cy="2088810"/>
          </a:xfrm>
          <a:prstGeom prst="rect">
            <a:avLst/>
          </a:prstGeom>
        </p:spPr>
        <p:txBody>
          <a:bodyPr/>
          <a:lstStyle>
            <a:lvl1pPr marL="0" indent="0">
              <a:buNone/>
              <a:defRPr>
                <a:solidFill>
                  <a:schemeClr val="tx1"/>
                </a:solidFill>
              </a:defRPr>
            </a:lvl1pPr>
          </a:lstStyle>
          <a:p>
            <a:r>
              <a:rPr lang="en-US"/>
              <a:t>Picture 2</a:t>
            </a:r>
          </a:p>
        </p:txBody>
      </p:sp>
      <p:sp>
        <p:nvSpPr>
          <p:cNvPr id="13" name="Text Placeholder 11"/>
          <p:cNvSpPr>
            <a:spLocks noGrp="1"/>
          </p:cNvSpPr>
          <p:nvPr>
            <p:ph type="body" sz="quarter" idx="15" hasCustomPrompt="1"/>
          </p:nvPr>
        </p:nvSpPr>
        <p:spPr>
          <a:xfrm>
            <a:off x="159182" y="1216479"/>
            <a:ext cx="4698570" cy="4073977"/>
          </a:xfrm>
          <a:prstGeom prst="rect">
            <a:avLst/>
          </a:prstGeom>
        </p:spPr>
        <p:txBody>
          <a:bodyPr/>
          <a:lstStyle>
            <a:lvl1pPr marL="0" indent="0" algn="ctr">
              <a:buNone/>
              <a:defRPr sz="6600" b="1" baseline="0">
                <a:solidFill>
                  <a:schemeClr val="bg1"/>
                </a:solidFill>
                <a:latin typeface="Arial" panose="020B0604020202020204" pitchFamily="34" charset="0"/>
                <a:cs typeface="Arial" panose="020B0604020202020204" pitchFamily="34" charset="0"/>
              </a:defRPr>
            </a:lvl1pPr>
          </a:lstStyle>
          <a:p>
            <a:pPr lvl="0"/>
            <a:r>
              <a:rPr lang="en-US"/>
              <a:t>Present -</a:t>
            </a:r>
            <a:r>
              <a:rPr lang="en-US" err="1"/>
              <a:t>ation</a:t>
            </a:r>
            <a:r>
              <a:rPr lang="en-US"/>
              <a:t> Title</a:t>
            </a:r>
          </a:p>
        </p:txBody>
      </p:sp>
      <p:sp>
        <p:nvSpPr>
          <p:cNvPr id="14" name="Text Placeholder 17"/>
          <p:cNvSpPr>
            <a:spLocks noGrp="1"/>
          </p:cNvSpPr>
          <p:nvPr>
            <p:ph type="body" sz="quarter" idx="16" hasCustomPrompt="1"/>
          </p:nvPr>
        </p:nvSpPr>
        <p:spPr>
          <a:xfrm>
            <a:off x="5286376" y="5411559"/>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a:t>DATE OF PRESENTATION</a:t>
            </a:r>
          </a:p>
        </p:txBody>
      </p:sp>
    </p:spTree>
    <p:extLst>
      <p:ext uri="{BB962C8B-B14F-4D97-AF65-F5344CB8AC3E}">
        <p14:creationId xmlns:p14="http://schemas.microsoft.com/office/powerpoint/2010/main" val="15953327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Slide 2">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029200" y="5214032"/>
            <a:ext cx="6966393" cy="1480681"/>
          </a:xfrm>
          <a:prstGeom prst="rect">
            <a:avLst/>
          </a:prstGeom>
        </p:spPr>
      </p:pic>
      <p:sp>
        <p:nvSpPr>
          <p:cNvPr id="3" name="Picture Placeholder 13"/>
          <p:cNvSpPr>
            <a:spLocks noGrp="1"/>
          </p:cNvSpPr>
          <p:nvPr>
            <p:ph type="pic" sz="quarter" idx="10" hasCustomPrompt="1"/>
          </p:nvPr>
        </p:nvSpPr>
        <p:spPr>
          <a:xfrm>
            <a:off x="187754" y="199372"/>
            <a:ext cx="3143275" cy="2125547"/>
          </a:xfrm>
          <a:prstGeom prst="rect">
            <a:avLst/>
          </a:prstGeom>
        </p:spPr>
        <p:txBody>
          <a:bodyPr/>
          <a:lstStyle>
            <a:lvl1pPr marL="0" indent="0">
              <a:buNone/>
              <a:defRPr baseline="0"/>
            </a:lvl1pPr>
          </a:lstStyle>
          <a:p>
            <a:r>
              <a:rPr lang="en-US"/>
              <a:t>Picture 1</a:t>
            </a:r>
          </a:p>
          <a:p>
            <a:endParaRPr lang="en-US"/>
          </a:p>
        </p:txBody>
      </p:sp>
      <p:sp>
        <p:nvSpPr>
          <p:cNvPr id="4" name="Picture Placeholder 15"/>
          <p:cNvSpPr>
            <a:spLocks noGrp="1"/>
          </p:cNvSpPr>
          <p:nvPr>
            <p:ph type="pic" sz="quarter" idx="11" hasCustomPrompt="1"/>
          </p:nvPr>
        </p:nvSpPr>
        <p:spPr>
          <a:xfrm>
            <a:off x="6975249" y="2481482"/>
            <a:ext cx="5020344" cy="2575983"/>
          </a:xfrm>
          <a:prstGeom prst="rect">
            <a:avLst/>
          </a:prstGeom>
        </p:spPr>
        <p:txBody>
          <a:bodyPr/>
          <a:lstStyle>
            <a:lvl1pPr marL="0" indent="0">
              <a:buNone/>
              <a:defRPr/>
            </a:lvl1pPr>
          </a:lstStyle>
          <a:p>
            <a:r>
              <a:rPr lang="en-US"/>
              <a:t>Picture 3</a:t>
            </a:r>
          </a:p>
        </p:txBody>
      </p:sp>
      <p:sp>
        <p:nvSpPr>
          <p:cNvPr id="6" name="Text Placeholder 19"/>
          <p:cNvSpPr>
            <a:spLocks noGrp="1"/>
          </p:cNvSpPr>
          <p:nvPr>
            <p:ph type="body" sz="quarter" idx="13" hasCustomPrompt="1"/>
          </p:nvPr>
        </p:nvSpPr>
        <p:spPr>
          <a:xfrm>
            <a:off x="5314950" y="592455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a:t>Name of presenter</a:t>
            </a:r>
          </a:p>
          <a:p>
            <a:pPr lvl="0"/>
            <a:r>
              <a:rPr lang="en-US"/>
              <a:t>Name of presenter</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7754" y="5214032"/>
            <a:ext cx="4698571" cy="1480681"/>
          </a:xfrm>
          <a:prstGeom prst="rect">
            <a:avLst/>
          </a:prstGeom>
        </p:spPr>
      </p:pic>
      <p:pic>
        <p:nvPicPr>
          <p:cNvPr id="10" name="Picture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6725" y="2481485"/>
            <a:ext cx="6615961" cy="2575980"/>
          </a:xfrm>
          <a:prstGeom prst="rect">
            <a:avLst/>
          </a:prstGeom>
        </p:spPr>
      </p:pic>
      <p:sp>
        <p:nvSpPr>
          <p:cNvPr id="12" name="Picture Placeholder 15"/>
          <p:cNvSpPr>
            <a:spLocks noGrp="1"/>
          </p:cNvSpPr>
          <p:nvPr>
            <p:ph type="pic" sz="quarter" idx="14" hasCustomPrompt="1"/>
          </p:nvPr>
        </p:nvSpPr>
        <p:spPr>
          <a:xfrm>
            <a:off x="6975249" y="199370"/>
            <a:ext cx="5020344" cy="2125545"/>
          </a:xfrm>
          <a:prstGeom prst="rect">
            <a:avLst/>
          </a:prstGeom>
        </p:spPr>
        <p:txBody>
          <a:bodyPr/>
          <a:lstStyle>
            <a:lvl1pPr marL="0" indent="0">
              <a:buNone/>
              <a:defRPr/>
            </a:lvl1pPr>
          </a:lstStyle>
          <a:p>
            <a:r>
              <a:rPr lang="en-US"/>
              <a:t>Picture 2</a:t>
            </a:r>
          </a:p>
        </p:txBody>
      </p:sp>
      <p:sp>
        <p:nvSpPr>
          <p:cNvPr id="13" name="Text Placeholder 11"/>
          <p:cNvSpPr>
            <a:spLocks noGrp="1"/>
          </p:cNvSpPr>
          <p:nvPr>
            <p:ph type="body" sz="quarter" idx="15" hasCustomPrompt="1"/>
          </p:nvPr>
        </p:nvSpPr>
        <p:spPr>
          <a:xfrm>
            <a:off x="187754" y="5642883"/>
            <a:ext cx="4698570" cy="622979"/>
          </a:xfrm>
          <a:prstGeom prst="rect">
            <a:avLst/>
          </a:prstGeom>
        </p:spPr>
        <p:txBody>
          <a:bodyPr/>
          <a:lstStyle>
            <a:lvl1pPr marL="0" indent="0" algn="ctr">
              <a:buNone/>
              <a:defRPr sz="3200" b="1" baseline="0">
                <a:solidFill>
                  <a:schemeClr val="bg1"/>
                </a:solidFill>
                <a:latin typeface="Arial" panose="020B0604020202020204" pitchFamily="34" charset="0"/>
                <a:cs typeface="Arial" panose="020B0604020202020204" pitchFamily="34" charset="0"/>
              </a:defRPr>
            </a:lvl1pPr>
          </a:lstStyle>
          <a:p>
            <a:pPr lvl="0"/>
            <a:r>
              <a:rPr lang="en-US"/>
              <a:t>Presentation Title</a:t>
            </a:r>
          </a:p>
        </p:txBody>
      </p:sp>
      <p:sp>
        <p:nvSpPr>
          <p:cNvPr id="14" name="Text Placeholder 17"/>
          <p:cNvSpPr>
            <a:spLocks noGrp="1"/>
          </p:cNvSpPr>
          <p:nvPr>
            <p:ph type="body" sz="quarter" idx="16" hasCustomPrompt="1"/>
          </p:nvPr>
        </p:nvSpPr>
        <p:spPr>
          <a:xfrm>
            <a:off x="5286376" y="5411559"/>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a:t>DATE OF PRESENTATION</a:t>
            </a: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0182" y="2670669"/>
            <a:ext cx="5934468" cy="2197612"/>
          </a:xfrm>
          <a:prstGeom prst="rect">
            <a:avLst/>
          </a:prstGeom>
        </p:spPr>
      </p:pic>
      <p:sp>
        <p:nvSpPr>
          <p:cNvPr id="15" name="Picture Placeholder 15"/>
          <p:cNvSpPr>
            <a:spLocks noGrp="1"/>
          </p:cNvSpPr>
          <p:nvPr>
            <p:ph type="pic" sz="quarter" idx="17" hasCustomPrompt="1"/>
          </p:nvPr>
        </p:nvSpPr>
        <p:spPr>
          <a:xfrm>
            <a:off x="3485019" y="199372"/>
            <a:ext cx="3307667" cy="2125546"/>
          </a:xfrm>
          <a:prstGeom prst="rect">
            <a:avLst/>
          </a:prstGeom>
        </p:spPr>
        <p:txBody>
          <a:bodyPr/>
          <a:lstStyle>
            <a:lvl1pPr marL="0" indent="0">
              <a:buNone/>
              <a:defRPr/>
            </a:lvl1pPr>
          </a:lstStyle>
          <a:p>
            <a:r>
              <a:rPr lang="en-US"/>
              <a:t>Picture 2</a:t>
            </a:r>
          </a:p>
        </p:txBody>
      </p:sp>
    </p:spTree>
    <p:extLst>
      <p:ext uri="{BB962C8B-B14F-4D97-AF65-F5344CB8AC3E}">
        <p14:creationId xmlns:p14="http://schemas.microsoft.com/office/powerpoint/2010/main" val="3456946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Lt Blue Text Slide 1">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5035" y="245043"/>
            <a:ext cx="5618748" cy="6367914"/>
          </a:xfrm>
          <a:prstGeom prst="rect">
            <a:avLst/>
          </a:prstGeom>
        </p:spPr>
      </p:pic>
      <p:sp>
        <p:nvSpPr>
          <p:cNvPr id="11" name="Text Placeholder 11"/>
          <p:cNvSpPr>
            <a:spLocks noGrp="1"/>
          </p:cNvSpPr>
          <p:nvPr>
            <p:ph type="body" sz="quarter" idx="12" hasCustomPrompt="1"/>
          </p:nvPr>
        </p:nvSpPr>
        <p:spPr>
          <a:xfrm>
            <a:off x="747934" y="23241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16" name="Text Placeholder 11"/>
          <p:cNvSpPr>
            <a:spLocks noGrp="1"/>
          </p:cNvSpPr>
          <p:nvPr>
            <p:ph type="body" sz="quarter" idx="14" hasCustomPrompt="1"/>
          </p:nvPr>
        </p:nvSpPr>
        <p:spPr>
          <a:xfrm>
            <a:off x="6218823" y="647828"/>
            <a:ext cx="5591175"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a:t>Subtitle: 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ducimus</a:t>
            </a:r>
            <a:r>
              <a:rPr lang="en-US"/>
              <a:t> qui </a:t>
            </a:r>
            <a:r>
              <a:rPr lang="en-US" err="1"/>
              <a:t>blanditiis</a:t>
            </a:r>
            <a:endParaRPr lang="en-US"/>
          </a:p>
        </p:txBody>
      </p:sp>
      <p:sp>
        <p:nvSpPr>
          <p:cNvPr id="18" name="Text Placeholder 11"/>
          <p:cNvSpPr>
            <a:spLocks noGrp="1"/>
          </p:cNvSpPr>
          <p:nvPr>
            <p:ph type="body" sz="quarter" idx="16" hasCustomPrompt="1"/>
          </p:nvPr>
        </p:nvSpPr>
        <p:spPr>
          <a:xfrm>
            <a:off x="6218823" y="3466962"/>
            <a:ext cx="5591175"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a:t>Subtitle: 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ducimus</a:t>
            </a:r>
            <a:r>
              <a:rPr lang="en-US"/>
              <a:t> qui </a:t>
            </a:r>
            <a:r>
              <a:rPr lang="en-US" err="1"/>
              <a:t>blanditiis</a:t>
            </a:r>
            <a:endParaRPr lang="en-US"/>
          </a:p>
        </p:txBody>
      </p:sp>
      <p:sp>
        <p:nvSpPr>
          <p:cNvPr id="21" name="Text Placeholder 11"/>
          <p:cNvSpPr>
            <a:spLocks noGrp="1"/>
          </p:cNvSpPr>
          <p:nvPr>
            <p:ph type="body" sz="quarter" idx="13" hasCustomPrompt="1"/>
          </p:nvPr>
        </p:nvSpPr>
        <p:spPr>
          <a:xfrm>
            <a:off x="747934" y="3686037"/>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blanditiis</a:t>
            </a:r>
            <a:r>
              <a:rPr lang="en-US"/>
              <a:t> </a:t>
            </a:r>
            <a:r>
              <a:rPr lang="en-US" err="1"/>
              <a:t>praesentium</a:t>
            </a:r>
            <a:r>
              <a:rPr lang="en-US"/>
              <a:t> </a:t>
            </a:r>
            <a:r>
              <a:rPr lang="en-US" err="1"/>
              <a:t>voluptatum</a:t>
            </a:r>
            <a:endParaRPr lang="en-US"/>
          </a:p>
        </p:txBody>
      </p:sp>
      <p:sp>
        <p:nvSpPr>
          <p:cNvPr id="25" name="Text Placeholder 24"/>
          <p:cNvSpPr>
            <a:spLocks noGrp="1"/>
          </p:cNvSpPr>
          <p:nvPr>
            <p:ph type="body" sz="quarter" idx="19"/>
          </p:nvPr>
        </p:nvSpPr>
        <p:spPr>
          <a:xfrm>
            <a:off x="6218823" y="1504813"/>
            <a:ext cx="5591175" cy="1781312"/>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6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26" name="Text Placeholder 24"/>
          <p:cNvSpPr>
            <a:spLocks noGrp="1"/>
          </p:cNvSpPr>
          <p:nvPr>
            <p:ph type="body" sz="quarter" idx="20"/>
          </p:nvPr>
        </p:nvSpPr>
        <p:spPr>
          <a:xfrm>
            <a:off x="6218823" y="4323947"/>
            <a:ext cx="5591175" cy="1800225"/>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4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9"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12"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Tree>
    <p:extLst>
      <p:ext uri="{BB962C8B-B14F-4D97-AF65-F5344CB8AC3E}">
        <p14:creationId xmlns:p14="http://schemas.microsoft.com/office/powerpoint/2010/main" val="267904062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Grey Text Slide 1">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193292" y="171335"/>
            <a:ext cx="5864608" cy="3168090"/>
          </a:xfrm>
          <a:prstGeom prst="rect">
            <a:avLst/>
          </a:prstGeom>
        </p:spPr>
        <p:txBody>
          <a:bodyPr/>
          <a:lstStyle>
            <a:lvl1pPr marL="0" indent="0">
              <a:buFont typeface="Arial" panose="020B0604020202020204" pitchFamily="34" charset="0"/>
              <a:buNone/>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rgbClr val="364A80"/>
                </a:solidFill>
                <a:latin typeface="Arial" panose="020B0604020202020204" pitchFamily="34" charset="0"/>
                <a:cs typeface="Arial" panose="020B0604020202020204" pitchFamily="34" charset="0"/>
              </a:defRPr>
            </a:lvl4pPr>
            <a:lvl5pPr>
              <a:defRPr>
                <a:solidFill>
                  <a:srgbClr val="364A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15" name="Text Placeholder 13"/>
          <p:cNvSpPr>
            <a:spLocks noGrp="1"/>
          </p:cNvSpPr>
          <p:nvPr>
            <p:ph type="body" sz="quarter" idx="15"/>
          </p:nvPr>
        </p:nvSpPr>
        <p:spPr>
          <a:xfrm>
            <a:off x="193292" y="3510760"/>
            <a:ext cx="5864608" cy="3175906"/>
          </a:xfrm>
          <a:prstGeom prst="rect">
            <a:avLst/>
          </a:prstGeom>
        </p:spPr>
        <p:txBody>
          <a:bodyPr/>
          <a:lstStyle>
            <a:lvl1pPr marL="0" indent="0">
              <a:buFont typeface="Arial" panose="020B0604020202020204" pitchFamily="34" charset="0"/>
              <a:buNone/>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rgbClr val="364A80"/>
                </a:solidFill>
                <a:latin typeface="Arial" panose="020B0604020202020204" pitchFamily="34" charset="0"/>
                <a:cs typeface="Arial" panose="020B0604020202020204" pitchFamily="34" charset="0"/>
              </a:defRPr>
            </a:lvl4pPr>
            <a:lvl5pPr>
              <a:defRPr>
                <a:solidFill>
                  <a:srgbClr val="364A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
        <p:nvSpPr>
          <p:cNvPr id="8" name="Rectangle 7"/>
          <p:cNvSpPr/>
          <p:nvPr/>
        </p:nvSpPr>
        <p:spPr>
          <a:xfrm>
            <a:off x="6276974" y="163954"/>
            <a:ext cx="5747701" cy="6522595"/>
          </a:xfrm>
          <a:prstGeom prst="rect">
            <a:avLst/>
          </a:prstGeom>
          <a:solidFill>
            <a:srgbClr val="8E8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1"/>
          <p:cNvSpPr>
            <a:spLocks noGrp="1"/>
          </p:cNvSpPr>
          <p:nvPr>
            <p:ph type="body" sz="quarter" idx="12" hasCustomPrompt="1"/>
          </p:nvPr>
        </p:nvSpPr>
        <p:spPr>
          <a:xfrm>
            <a:off x="7013122" y="2396552"/>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10" name="Text Placeholder 11"/>
          <p:cNvSpPr>
            <a:spLocks noGrp="1"/>
          </p:cNvSpPr>
          <p:nvPr>
            <p:ph type="body" sz="quarter" idx="13" hasCustomPrompt="1"/>
          </p:nvPr>
        </p:nvSpPr>
        <p:spPr>
          <a:xfrm>
            <a:off x="7013122" y="3562016"/>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blanditiis</a:t>
            </a:r>
            <a:r>
              <a:rPr lang="en-US"/>
              <a:t> </a:t>
            </a:r>
            <a:r>
              <a:rPr lang="en-US" err="1"/>
              <a:t>praesentium</a:t>
            </a:r>
            <a:r>
              <a:rPr lang="en-US"/>
              <a:t> </a:t>
            </a:r>
            <a:r>
              <a:rPr lang="en-US" err="1"/>
              <a:t>voluptatum</a:t>
            </a:r>
            <a:endParaRPr lang="en-US"/>
          </a:p>
        </p:txBody>
      </p:sp>
      <p:pic>
        <p:nvPicPr>
          <p:cNvPr id="13" name="Picture 12"/>
          <p:cNvPicPr>
            <a:picLocks noChangeAspect="1"/>
          </p:cNvPicPr>
          <p:nvPr/>
        </p:nvPicPr>
        <p:blipFill rotWithShape="1">
          <a:blip r:embed="rId2" cstate="screen">
            <a:extLst>
              <a:ext uri="{28A0092B-C50C-407E-A947-70E740481C1C}">
                <a14:useLocalDpi xmlns:a14="http://schemas.microsoft.com/office/drawing/2010/main"/>
              </a:ext>
            </a:extLst>
          </a:blip>
          <a:srcRect t="21157"/>
          <a:stretch/>
        </p:blipFill>
        <p:spPr>
          <a:xfrm>
            <a:off x="7013122" y="1883229"/>
            <a:ext cx="1110342" cy="255814"/>
          </a:xfrm>
          <a:prstGeom prst="rect">
            <a:avLst/>
          </a:prstGeom>
        </p:spPr>
      </p:pic>
      <p:sp>
        <p:nvSpPr>
          <p:cNvPr id="11"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12"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Tree>
    <p:extLst>
      <p:ext uri="{BB962C8B-B14F-4D97-AF65-F5344CB8AC3E}">
        <p14:creationId xmlns:p14="http://schemas.microsoft.com/office/powerpoint/2010/main" val="17929379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Dk Blue Banner Text">
    <p:spTree>
      <p:nvGrpSpPr>
        <p:cNvPr id="1" name=""/>
        <p:cNvGrpSpPr/>
        <p:nvPr/>
      </p:nvGrpSpPr>
      <p:grpSpPr>
        <a:xfrm>
          <a:off x="0" y="0"/>
          <a:ext cx="0" cy="0"/>
          <a:chOff x="0" y="0"/>
          <a:chExt cx="0" cy="0"/>
        </a:xfrm>
      </p:grpSpPr>
      <p:sp>
        <p:nvSpPr>
          <p:cNvPr id="19" name="Text Placeholder 18"/>
          <p:cNvSpPr>
            <a:spLocks noGrp="1"/>
          </p:cNvSpPr>
          <p:nvPr>
            <p:ph type="body" sz="quarter" idx="12" hasCustomPrompt="1"/>
          </p:nvPr>
        </p:nvSpPr>
        <p:spPr>
          <a:xfrm>
            <a:off x="260390" y="1947407"/>
            <a:ext cx="5766893" cy="4701044"/>
          </a:xfrm>
          <a:prstGeom prst="rect">
            <a:avLst/>
          </a:prstGeom>
        </p:spPr>
        <p:txBody>
          <a:bodyPr/>
          <a:lstStyle>
            <a:lvl1pPr marL="457200" indent="-457200">
              <a:buFont typeface="+mj-lt"/>
              <a:buAutoNum type="alphaUcPeriod"/>
              <a:defRPr sz="2000" b="1" baseline="0">
                <a:solidFill>
                  <a:schemeClr val="tx1"/>
                </a:solidFill>
                <a:latin typeface="Arial" panose="020B0604020202020204" pitchFamily="34" charset="0"/>
                <a:cs typeface="Arial" panose="020B0604020202020204" pitchFamily="34" charset="0"/>
              </a:defRPr>
            </a:lvl1pPr>
            <a:lvl2pPr>
              <a:defRPr sz="2000" baseline="0">
                <a:solidFill>
                  <a:schemeClr val="accent2"/>
                </a:solidFill>
                <a:latin typeface="Arial" panose="020B0604020202020204" pitchFamily="34" charset="0"/>
                <a:cs typeface="Arial" panose="020B0604020202020204" pitchFamily="34" charset="0"/>
              </a:defRPr>
            </a:lvl2pPr>
            <a:lvl3pPr>
              <a:defRPr sz="1800">
                <a:solidFill>
                  <a:schemeClr val="accent2"/>
                </a:solidFill>
                <a:latin typeface="Arial" panose="020B0604020202020204" pitchFamily="34" charset="0"/>
                <a:cs typeface="Arial" panose="020B0604020202020204" pitchFamily="34" charset="0"/>
              </a:defRPr>
            </a:lvl3pPr>
            <a:lvl4pPr>
              <a:defRPr sz="1600">
                <a:solidFill>
                  <a:srgbClr val="919191"/>
                </a:solidFill>
                <a:latin typeface="Arial" panose="020B0604020202020204" pitchFamily="34" charset="0"/>
                <a:cs typeface="Arial" panose="020B0604020202020204" pitchFamily="34" charset="0"/>
              </a:defRPr>
            </a:lvl4pPr>
            <a:lvl5pPr>
              <a:defRPr sz="1600">
                <a:solidFill>
                  <a:srgbClr val="919191"/>
                </a:solidFill>
                <a:latin typeface="Arial" panose="020B0604020202020204" pitchFamily="34" charset="0"/>
                <a:cs typeface="Arial" panose="020B0604020202020204" pitchFamily="34" charset="0"/>
              </a:defRPr>
            </a:lvl5pPr>
          </a:lstStyle>
          <a:p>
            <a:pPr lvl="0"/>
            <a:r>
              <a:rPr lang="en-US"/>
              <a:t>HEADING 1</a:t>
            </a:r>
          </a:p>
          <a:p>
            <a:pPr lvl="1"/>
            <a:r>
              <a:rPr lang="en-US"/>
              <a:t>Here is the point you’re making</a:t>
            </a:r>
          </a:p>
          <a:p>
            <a:pPr lvl="2"/>
            <a:r>
              <a:rPr lang="en-US"/>
              <a:t>DF</a:t>
            </a:r>
          </a:p>
        </p:txBody>
      </p:sp>
      <p:sp>
        <p:nvSpPr>
          <p:cNvPr id="21" name="Text Placeholder 18"/>
          <p:cNvSpPr>
            <a:spLocks noGrp="1"/>
          </p:cNvSpPr>
          <p:nvPr>
            <p:ph type="body" sz="quarter" idx="14" hasCustomPrompt="1"/>
          </p:nvPr>
        </p:nvSpPr>
        <p:spPr>
          <a:xfrm>
            <a:off x="6166344" y="1947406"/>
            <a:ext cx="5766893" cy="4701043"/>
          </a:xfrm>
          <a:prstGeom prst="rect">
            <a:avLst/>
          </a:prstGeom>
        </p:spPr>
        <p:txBody>
          <a:bodyPr/>
          <a:lstStyle>
            <a:lvl1pPr marL="457200" indent="-457200">
              <a:buFont typeface="+mj-lt"/>
              <a:buAutoNum type="alphaUcPeriod"/>
              <a:defRPr sz="2000" b="1" baseline="0">
                <a:solidFill>
                  <a:schemeClr val="tx1"/>
                </a:solidFill>
                <a:latin typeface="Arial" panose="020B0604020202020204" pitchFamily="34" charset="0"/>
                <a:cs typeface="Arial" panose="020B0604020202020204" pitchFamily="34" charset="0"/>
              </a:defRPr>
            </a:lvl1pPr>
            <a:lvl2pPr>
              <a:defRPr sz="2000" baseline="0">
                <a:solidFill>
                  <a:schemeClr val="accent2"/>
                </a:solidFill>
                <a:latin typeface="Arial" panose="020B0604020202020204" pitchFamily="34" charset="0"/>
                <a:cs typeface="Arial" panose="020B0604020202020204" pitchFamily="34" charset="0"/>
              </a:defRPr>
            </a:lvl2pPr>
            <a:lvl3pPr>
              <a:defRPr sz="1800">
                <a:solidFill>
                  <a:schemeClr val="accent2"/>
                </a:solidFill>
                <a:latin typeface="Arial" panose="020B0604020202020204" pitchFamily="34" charset="0"/>
                <a:cs typeface="Arial" panose="020B0604020202020204" pitchFamily="34" charset="0"/>
              </a:defRPr>
            </a:lvl3pPr>
            <a:lvl4pPr>
              <a:defRPr sz="1600">
                <a:solidFill>
                  <a:srgbClr val="919191"/>
                </a:solidFill>
                <a:latin typeface="Arial" panose="020B0604020202020204" pitchFamily="34" charset="0"/>
                <a:cs typeface="Arial" panose="020B0604020202020204" pitchFamily="34" charset="0"/>
              </a:defRPr>
            </a:lvl4pPr>
            <a:lvl5pPr>
              <a:defRPr sz="1600">
                <a:solidFill>
                  <a:srgbClr val="919191"/>
                </a:solidFill>
                <a:latin typeface="Arial" panose="020B0604020202020204" pitchFamily="34" charset="0"/>
                <a:cs typeface="Arial" panose="020B0604020202020204" pitchFamily="34" charset="0"/>
              </a:defRPr>
            </a:lvl5pPr>
          </a:lstStyle>
          <a:p>
            <a:pPr lvl="0"/>
            <a:r>
              <a:rPr lang="en-US"/>
              <a:t>HEADING 1.2</a:t>
            </a:r>
          </a:p>
          <a:p>
            <a:pPr lvl="1"/>
            <a:r>
              <a:rPr lang="en-US"/>
              <a:t>Here is the point you’re making</a:t>
            </a:r>
          </a:p>
          <a:p>
            <a:pPr lvl="2"/>
            <a:r>
              <a:rPr lang="en-US"/>
              <a:t>DF</a:t>
            </a:r>
          </a:p>
        </p:txBody>
      </p:sp>
      <p:sp>
        <p:nvSpPr>
          <p:cNvPr id="7"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9"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6687" y="205245"/>
            <a:ext cx="11858627" cy="1505173"/>
          </a:xfrm>
          <a:prstGeom prst="rect">
            <a:avLst/>
          </a:prstGeom>
        </p:spPr>
      </p:pic>
      <p:sp>
        <p:nvSpPr>
          <p:cNvPr id="13" name="Text Placeholder 18"/>
          <p:cNvSpPr>
            <a:spLocks noGrp="1"/>
          </p:cNvSpPr>
          <p:nvPr>
            <p:ph type="body" sz="quarter" idx="15" hasCustomPrompt="1"/>
          </p:nvPr>
        </p:nvSpPr>
        <p:spPr>
          <a:xfrm>
            <a:off x="168424" y="333375"/>
            <a:ext cx="11855152" cy="742950"/>
          </a:xfrm>
          <a:prstGeom prst="rect">
            <a:avLst/>
          </a:prstGeom>
        </p:spPr>
        <p:txBody>
          <a:bodyPr>
            <a:normAutofit/>
          </a:bodyPr>
          <a:lstStyle>
            <a:lvl1pPr marL="0" indent="0" algn="ctr">
              <a:buNone/>
              <a:defRPr sz="40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14" name="Text Placeholder 11"/>
          <p:cNvSpPr>
            <a:spLocks noGrp="1"/>
          </p:cNvSpPr>
          <p:nvPr>
            <p:ph type="body" sz="quarter" idx="11" hasCustomPrompt="1"/>
          </p:nvPr>
        </p:nvSpPr>
        <p:spPr>
          <a:xfrm>
            <a:off x="166687" y="1076326"/>
            <a:ext cx="11858627" cy="609600"/>
          </a:xfrm>
          <a:prstGeom prst="rect">
            <a:avLst/>
          </a:prstGeom>
        </p:spPr>
        <p:txBody>
          <a:bodyPr anchor="ctr"/>
          <a:lstStyle>
            <a:lvl1pPr marL="0" indent="0" algn="ctr">
              <a:buNone/>
              <a:defRPr sz="2800" b="1" baseline="0">
                <a:solidFill>
                  <a:schemeClr val="bg1"/>
                </a:solidFill>
                <a:latin typeface="Arial" panose="020B0604020202020204" pitchFamily="34" charset="0"/>
                <a:cs typeface="Arial" panose="020B0604020202020204" pitchFamily="34" charset="0"/>
              </a:defRPr>
            </a:lvl1pPr>
            <a:lvl2pPr algn="ctr">
              <a:defRPr sz="2800" b="1">
                <a:solidFill>
                  <a:srgbClr val="B1B2B6"/>
                </a:solidFill>
                <a:latin typeface="Arial" panose="020B0604020202020204" pitchFamily="34" charset="0"/>
                <a:cs typeface="Arial" panose="020B0604020202020204" pitchFamily="34" charset="0"/>
              </a:defRPr>
            </a:lvl2pPr>
            <a:lvl3pPr algn="ctr">
              <a:defRPr sz="2800" b="1">
                <a:solidFill>
                  <a:srgbClr val="B1B2B6"/>
                </a:solidFill>
                <a:latin typeface="Arial" panose="020B0604020202020204" pitchFamily="34" charset="0"/>
                <a:cs typeface="Arial" panose="020B0604020202020204" pitchFamily="34" charset="0"/>
              </a:defRPr>
            </a:lvl3pPr>
            <a:lvl4pPr algn="ctr">
              <a:defRPr sz="2800" b="1">
                <a:solidFill>
                  <a:srgbClr val="B1B2B6"/>
                </a:solidFill>
                <a:latin typeface="Arial" panose="020B0604020202020204" pitchFamily="34" charset="0"/>
                <a:cs typeface="Arial" panose="020B0604020202020204" pitchFamily="34" charset="0"/>
              </a:defRPr>
            </a:lvl4pPr>
            <a:lvl5pPr algn="ctr">
              <a:defRPr sz="2800" b="1">
                <a:solidFill>
                  <a:srgbClr val="B1B2B6"/>
                </a:solidFill>
                <a:latin typeface="Arial" panose="020B0604020202020204" pitchFamily="34" charset="0"/>
                <a:cs typeface="Arial" panose="020B0604020202020204" pitchFamily="34" charset="0"/>
              </a:defRPr>
            </a:lvl5pPr>
          </a:lstStyle>
          <a:p>
            <a:pPr lvl="0"/>
            <a:r>
              <a:rPr lang="en-US"/>
              <a:t>Sub title</a:t>
            </a:r>
          </a:p>
        </p:txBody>
      </p:sp>
    </p:spTree>
    <p:extLst>
      <p:ext uri="{BB962C8B-B14F-4D97-AF65-F5344CB8AC3E}">
        <p14:creationId xmlns:p14="http://schemas.microsoft.com/office/powerpoint/2010/main" val="12917144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Lt Blue Multi Use">
    <p:spTree>
      <p:nvGrpSpPr>
        <p:cNvPr id="1" name=""/>
        <p:cNvGrpSpPr/>
        <p:nvPr/>
      </p:nvGrpSpPr>
      <p:grpSpPr>
        <a:xfrm>
          <a:off x="0" y="0"/>
          <a:ext cx="0" cy="0"/>
          <a:chOff x="0" y="0"/>
          <a:chExt cx="0" cy="0"/>
        </a:xfrm>
      </p:grpSpPr>
      <p:pic>
        <p:nvPicPr>
          <p:cNvPr id="25" name="Picture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6688" y="205245"/>
            <a:ext cx="11858625" cy="1480681"/>
          </a:xfrm>
          <a:prstGeom prst="rect">
            <a:avLst/>
          </a:prstGeom>
        </p:spPr>
      </p:pic>
      <p:sp>
        <p:nvSpPr>
          <p:cNvPr id="19" name="Text Placeholder 18"/>
          <p:cNvSpPr>
            <a:spLocks noGrp="1"/>
          </p:cNvSpPr>
          <p:nvPr>
            <p:ph type="body" sz="quarter" idx="15" hasCustomPrompt="1"/>
          </p:nvPr>
        </p:nvSpPr>
        <p:spPr>
          <a:xfrm>
            <a:off x="166686" y="333375"/>
            <a:ext cx="11837391" cy="742950"/>
          </a:xfrm>
          <a:prstGeom prst="rect">
            <a:avLst/>
          </a:prstGeom>
        </p:spPr>
        <p:txBody>
          <a:bodyPr>
            <a:normAutofit/>
          </a:bodyPr>
          <a:lstStyle>
            <a:lvl1pPr marL="0" indent="0" algn="ctr">
              <a:buNone/>
              <a:defRPr sz="40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54" name="Text Placeholder 11"/>
          <p:cNvSpPr>
            <a:spLocks noGrp="1"/>
          </p:cNvSpPr>
          <p:nvPr>
            <p:ph type="body" sz="quarter" idx="11" hasCustomPrompt="1"/>
          </p:nvPr>
        </p:nvSpPr>
        <p:spPr>
          <a:xfrm>
            <a:off x="166688" y="1076326"/>
            <a:ext cx="11837390" cy="609600"/>
          </a:xfrm>
          <a:prstGeom prst="rect">
            <a:avLst/>
          </a:prstGeom>
        </p:spPr>
        <p:txBody>
          <a:bodyPr/>
          <a:lstStyle>
            <a:lvl1pPr marL="0" indent="0" algn="ctr">
              <a:buNone/>
              <a:defRPr sz="2800" b="1" baseline="0">
                <a:solidFill>
                  <a:schemeClr val="bg1"/>
                </a:solidFill>
                <a:latin typeface="Arial" panose="020B0604020202020204" pitchFamily="34" charset="0"/>
                <a:cs typeface="Arial" panose="020B0604020202020204" pitchFamily="34" charset="0"/>
              </a:defRPr>
            </a:lvl1pPr>
            <a:lvl2pPr algn="ctr">
              <a:defRPr sz="2800" b="1">
                <a:solidFill>
                  <a:srgbClr val="B1B2B6"/>
                </a:solidFill>
                <a:latin typeface="Arial" panose="020B0604020202020204" pitchFamily="34" charset="0"/>
                <a:cs typeface="Arial" panose="020B0604020202020204" pitchFamily="34" charset="0"/>
              </a:defRPr>
            </a:lvl2pPr>
            <a:lvl3pPr algn="ctr">
              <a:defRPr sz="2800" b="1">
                <a:solidFill>
                  <a:srgbClr val="B1B2B6"/>
                </a:solidFill>
                <a:latin typeface="Arial" panose="020B0604020202020204" pitchFamily="34" charset="0"/>
                <a:cs typeface="Arial" panose="020B0604020202020204" pitchFamily="34" charset="0"/>
              </a:defRPr>
            </a:lvl3pPr>
            <a:lvl4pPr algn="ctr">
              <a:defRPr sz="2800" b="1">
                <a:solidFill>
                  <a:srgbClr val="B1B2B6"/>
                </a:solidFill>
                <a:latin typeface="Arial" panose="020B0604020202020204" pitchFamily="34" charset="0"/>
                <a:cs typeface="Arial" panose="020B0604020202020204" pitchFamily="34" charset="0"/>
              </a:defRPr>
            </a:lvl4pPr>
            <a:lvl5pPr algn="ctr">
              <a:defRPr sz="2800" b="1">
                <a:solidFill>
                  <a:srgbClr val="B1B2B6"/>
                </a:solidFill>
                <a:latin typeface="Arial" panose="020B0604020202020204" pitchFamily="34" charset="0"/>
                <a:cs typeface="Arial" panose="020B0604020202020204" pitchFamily="34" charset="0"/>
              </a:defRPr>
            </a:lvl5pPr>
          </a:lstStyle>
          <a:p>
            <a:pPr lvl="0"/>
            <a:r>
              <a:rPr lang="en-US"/>
              <a:t>Sub title</a:t>
            </a:r>
          </a:p>
        </p:txBody>
      </p:sp>
      <p:sp>
        <p:nvSpPr>
          <p:cNvPr id="22" name="Text Placeholder 11"/>
          <p:cNvSpPr>
            <a:spLocks noGrp="1"/>
          </p:cNvSpPr>
          <p:nvPr>
            <p:ph type="body" sz="quarter" idx="16" hasCustomPrompt="1"/>
          </p:nvPr>
        </p:nvSpPr>
        <p:spPr>
          <a:xfrm>
            <a:off x="4865914" y="1895740"/>
            <a:ext cx="7138163"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a:t>Subtitle: 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ducimus</a:t>
            </a:r>
            <a:r>
              <a:rPr lang="en-US"/>
              <a:t> qui </a:t>
            </a:r>
            <a:r>
              <a:rPr lang="en-US" err="1"/>
              <a:t>blanditiis</a:t>
            </a:r>
            <a:endParaRPr lang="en-US"/>
          </a:p>
        </p:txBody>
      </p:sp>
      <p:sp>
        <p:nvSpPr>
          <p:cNvPr id="24" name="Text Placeholder 24"/>
          <p:cNvSpPr>
            <a:spLocks noGrp="1"/>
          </p:cNvSpPr>
          <p:nvPr>
            <p:ph type="body" sz="quarter" idx="20"/>
          </p:nvPr>
        </p:nvSpPr>
        <p:spPr>
          <a:xfrm>
            <a:off x="4865914" y="2748241"/>
            <a:ext cx="7138163" cy="3839848"/>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6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9"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10"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
        <p:nvSpPr>
          <p:cNvPr id="3" name="Content Placeholder 2"/>
          <p:cNvSpPr>
            <a:spLocks noGrp="1"/>
          </p:cNvSpPr>
          <p:nvPr>
            <p:ph sz="quarter" idx="22"/>
          </p:nvPr>
        </p:nvSpPr>
        <p:spPr>
          <a:xfrm>
            <a:off x="166688" y="1895740"/>
            <a:ext cx="4540250" cy="4692385"/>
          </a:xfrm>
          <a:prstGeom prst="rect">
            <a:avLst/>
          </a:prstGeom>
        </p:spPr>
        <p:txBody>
          <a:bodyPr/>
          <a:lstStyle>
            <a:lvl1pPr>
              <a:defRPr sz="2000">
                <a:solidFill>
                  <a:schemeClr val="accent2"/>
                </a:solidFill>
              </a:defRPr>
            </a:lvl1pPr>
            <a:lvl2pPr>
              <a:defRPr sz="1800">
                <a:solidFill>
                  <a:schemeClr val="accent2"/>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114228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Picture Slide 1">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27831"/>
            <a:ext cx="5562190" cy="6402338"/>
          </a:xfrm>
          <a:prstGeom prst="rect">
            <a:avLst/>
          </a:prstGeom>
        </p:spPr>
      </p:pic>
      <p:sp>
        <p:nvSpPr>
          <p:cNvPr id="10" name="Text Placeholder 9"/>
          <p:cNvSpPr>
            <a:spLocks noGrp="1"/>
          </p:cNvSpPr>
          <p:nvPr>
            <p:ph type="body" sz="quarter" idx="10" hasCustomPrompt="1"/>
          </p:nvPr>
        </p:nvSpPr>
        <p:spPr>
          <a:xfrm>
            <a:off x="372840" y="2498725"/>
            <a:ext cx="4816511" cy="1424689"/>
          </a:xfrm>
          <a:prstGeom prst="rect">
            <a:avLst/>
          </a:prstGeom>
        </p:spPr>
        <p:txBody>
          <a:bodyPr>
            <a:noAutofit/>
          </a:bodyPr>
          <a:lstStyle>
            <a:lvl1pPr marL="0" indent="0">
              <a:buNone/>
              <a:defRPr sz="4800" b="1">
                <a:solidFill>
                  <a:schemeClr val="tx1"/>
                </a:solidFill>
                <a:latin typeface="Arial" panose="020B0604020202020204" pitchFamily="34" charset="0"/>
                <a:cs typeface="Arial" panose="020B0604020202020204" pitchFamily="34" charset="0"/>
              </a:defRPr>
            </a:lvl1pPr>
          </a:lstStyle>
          <a:p>
            <a:pPr lvl="0"/>
            <a:r>
              <a:rPr lang="en-US"/>
              <a:t>Slide title/topic</a:t>
            </a:r>
          </a:p>
        </p:txBody>
      </p:sp>
      <p:sp>
        <p:nvSpPr>
          <p:cNvPr id="15" name="Text Placeholder 11"/>
          <p:cNvSpPr>
            <a:spLocks noGrp="1"/>
          </p:cNvSpPr>
          <p:nvPr>
            <p:ph type="body" sz="quarter" idx="13" hasCustomPrompt="1"/>
          </p:nvPr>
        </p:nvSpPr>
        <p:spPr>
          <a:xfrm>
            <a:off x="504620" y="4124325"/>
            <a:ext cx="4552950" cy="1619249"/>
          </a:xfrm>
          <a:prstGeom prst="rect">
            <a:avLst/>
          </a:prstGeom>
        </p:spPr>
        <p:txBody>
          <a:bodyPr/>
          <a:lstStyle>
            <a:lvl1pPr marL="0" indent="0">
              <a:buNone/>
              <a:defRPr sz="2800" b="0" baseline="0">
                <a:solidFill>
                  <a:schemeClr val="tx1"/>
                </a:solidFill>
                <a:latin typeface="Arial" panose="020B0604020202020204" pitchFamily="34" charset="0"/>
                <a:cs typeface="Arial" panose="020B0604020202020204" pitchFamily="34" charset="0"/>
              </a:defRPr>
            </a:lvl1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blanditiis</a:t>
            </a:r>
            <a:r>
              <a:rPr lang="en-US"/>
              <a:t> </a:t>
            </a:r>
            <a:r>
              <a:rPr lang="en-US" err="1"/>
              <a:t>praesentium</a:t>
            </a:r>
            <a:r>
              <a:rPr lang="en-US"/>
              <a:t> </a:t>
            </a:r>
            <a:r>
              <a:rPr lang="en-US" err="1"/>
              <a:t>voluptatum</a:t>
            </a:r>
            <a:endParaRPr lang="en-US"/>
          </a:p>
        </p:txBody>
      </p:sp>
      <p:pic>
        <p:nvPicPr>
          <p:cNvPr id="11" name="Picture 10"/>
          <p:cNvPicPr>
            <a:picLocks noChangeAspect="1"/>
          </p:cNvPicPr>
          <p:nvPr/>
        </p:nvPicPr>
        <p:blipFill rotWithShape="1">
          <a:blip r:embed="rId3" cstate="screen">
            <a:extLst>
              <a:ext uri="{28A0092B-C50C-407E-A947-70E740481C1C}">
                <a14:useLocalDpi xmlns:a14="http://schemas.microsoft.com/office/drawing/2010/main"/>
              </a:ext>
            </a:extLst>
          </a:blip>
          <a:srcRect t="31529"/>
          <a:stretch/>
        </p:blipFill>
        <p:spPr>
          <a:xfrm>
            <a:off x="653144" y="1973581"/>
            <a:ext cx="1102178" cy="230778"/>
          </a:xfrm>
          <a:prstGeom prst="rect">
            <a:avLst/>
          </a:prstGeom>
        </p:spPr>
      </p:pic>
      <p:sp>
        <p:nvSpPr>
          <p:cNvPr id="3" name="Picture Placeholder 2"/>
          <p:cNvSpPr>
            <a:spLocks noGrp="1"/>
          </p:cNvSpPr>
          <p:nvPr>
            <p:ph type="pic" sz="quarter" idx="14" hasCustomPrompt="1"/>
          </p:nvPr>
        </p:nvSpPr>
        <p:spPr>
          <a:xfrm>
            <a:off x="5755369" y="234043"/>
            <a:ext cx="3037568" cy="3077935"/>
          </a:xfrm>
          <a:prstGeom prst="rect">
            <a:avLst/>
          </a:prstGeom>
        </p:spPr>
        <p:txBody>
          <a:bodyPr/>
          <a:lstStyle>
            <a:lvl1pPr marL="0" indent="0">
              <a:buNone/>
              <a:defRPr baseline="0">
                <a:solidFill>
                  <a:schemeClr val="tx1"/>
                </a:solidFill>
              </a:defRPr>
            </a:lvl1pPr>
          </a:lstStyle>
          <a:p>
            <a:r>
              <a:rPr lang="en-US"/>
              <a:t>Picture 1</a:t>
            </a:r>
          </a:p>
        </p:txBody>
      </p:sp>
      <p:sp>
        <p:nvSpPr>
          <p:cNvPr id="16" name="Picture Placeholder 2"/>
          <p:cNvSpPr>
            <a:spLocks noGrp="1"/>
          </p:cNvSpPr>
          <p:nvPr>
            <p:ph type="pic" sz="quarter" idx="15" hasCustomPrompt="1"/>
          </p:nvPr>
        </p:nvSpPr>
        <p:spPr>
          <a:xfrm>
            <a:off x="8986116" y="3546020"/>
            <a:ext cx="3037568" cy="3077935"/>
          </a:xfrm>
          <a:prstGeom prst="rect">
            <a:avLst/>
          </a:prstGeom>
        </p:spPr>
        <p:txBody>
          <a:bodyPr/>
          <a:lstStyle>
            <a:lvl1pPr marL="0" indent="0">
              <a:buNone/>
              <a:defRPr>
                <a:solidFill>
                  <a:schemeClr val="tx1"/>
                </a:solidFill>
              </a:defRPr>
            </a:lvl1pPr>
          </a:lstStyle>
          <a:p>
            <a:r>
              <a:rPr lang="en-US"/>
              <a:t>Picture 4</a:t>
            </a:r>
          </a:p>
        </p:txBody>
      </p:sp>
      <p:sp>
        <p:nvSpPr>
          <p:cNvPr id="17" name="Picture Placeholder 2"/>
          <p:cNvSpPr>
            <a:spLocks noGrp="1"/>
          </p:cNvSpPr>
          <p:nvPr>
            <p:ph type="pic" sz="quarter" idx="16" hasCustomPrompt="1"/>
          </p:nvPr>
        </p:nvSpPr>
        <p:spPr>
          <a:xfrm>
            <a:off x="5755369" y="3546020"/>
            <a:ext cx="3037568" cy="3077935"/>
          </a:xfrm>
          <a:prstGeom prst="rect">
            <a:avLst/>
          </a:prstGeom>
        </p:spPr>
        <p:txBody>
          <a:bodyPr/>
          <a:lstStyle>
            <a:lvl1pPr marL="0" indent="0">
              <a:buNone/>
              <a:defRPr baseline="0">
                <a:solidFill>
                  <a:schemeClr val="tx1"/>
                </a:solidFill>
              </a:defRPr>
            </a:lvl1pPr>
          </a:lstStyle>
          <a:p>
            <a:r>
              <a:rPr lang="en-US"/>
              <a:t>Picture 3</a:t>
            </a:r>
          </a:p>
        </p:txBody>
      </p:sp>
      <p:sp>
        <p:nvSpPr>
          <p:cNvPr id="18" name="Picture Placeholder 2"/>
          <p:cNvSpPr>
            <a:spLocks noGrp="1"/>
          </p:cNvSpPr>
          <p:nvPr>
            <p:ph type="pic" sz="quarter" idx="17" hasCustomPrompt="1"/>
          </p:nvPr>
        </p:nvSpPr>
        <p:spPr>
          <a:xfrm>
            <a:off x="8986116" y="227831"/>
            <a:ext cx="3037568" cy="3077935"/>
          </a:xfrm>
          <a:prstGeom prst="rect">
            <a:avLst/>
          </a:prstGeom>
        </p:spPr>
        <p:txBody>
          <a:bodyPr/>
          <a:lstStyle>
            <a:lvl1pPr marL="0" indent="0">
              <a:buNone/>
              <a:defRPr>
                <a:solidFill>
                  <a:schemeClr val="tx1"/>
                </a:solidFill>
              </a:defRPr>
            </a:lvl1pPr>
          </a:lstStyle>
          <a:p>
            <a:r>
              <a:rPr lang="en-US"/>
              <a:t>Picture 2</a:t>
            </a:r>
          </a:p>
        </p:txBody>
      </p:sp>
      <p:sp>
        <p:nvSpPr>
          <p:cNvPr id="12"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13"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Tree>
    <p:extLst>
      <p:ext uri="{BB962C8B-B14F-4D97-AF65-F5344CB8AC3E}">
        <p14:creationId xmlns:p14="http://schemas.microsoft.com/office/powerpoint/2010/main" val="31858765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Dk Blue Multi-Use">
    <p:spTree>
      <p:nvGrpSpPr>
        <p:cNvPr id="1" name=""/>
        <p:cNvGrpSpPr/>
        <p:nvPr/>
      </p:nvGrpSpPr>
      <p:grpSpPr>
        <a:xfrm>
          <a:off x="0" y="0"/>
          <a:ext cx="0" cy="0"/>
          <a:chOff x="0" y="0"/>
          <a:chExt cx="0" cy="0"/>
        </a:xfrm>
      </p:grpSpPr>
      <p:grpSp>
        <p:nvGrpSpPr>
          <p:cNvPr id="2" name="Group 1"/>
          <p:cNvGrpSpPr/>
          <p:nvPr/>
        </p:nvGrpSpPr>
        <p:grpSpPr>
          <a:xfrm>
            <a:off x="6305549" y="153917"/>
            <a:ext cx="5675985" cy="6550166"/>
            <a:chOff x="6305548" y="108066"/>
            <a:chExt cx="5675985" cy="6550166"/>
          </a:xfrm>
        </p:grpSpPr>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05548" y="108066"/>
              <a:ext cx="5675985" cy="6550166"/>
            </a:xfrm>
            <a:prstGeom prst="rect">
              <a:avLst/>
            </a:prstGeom>
          </p:spPr>
        </p:pic>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78856" y="1219321"/>
              <a:ext cx="1097652" cy="234797"/>
            </a:xfrm>
            <a:prstGeom prst="rect">
              <a:avLst/>
            </a:prstGeom>
          </p:spPr>
        </p:pic>
      </p:grpSp>
      <p:sp>
        <p:nvSpPr>
          <p:cNvPr id="12" name="Text Placeholder 11"/>
          <p:cNvSpPr>
            <a:spLocks noGrp="1"/>
          </p:cNvSpPr>
          <p:nvPr>
            <p:ph type="body" sz="quarter" idx="12" hasCustomPrompt="1"/>
          </p:nvPr>
        </p:nvSpPr>
        <p:spPr>
          <a:xfrm>
            <a:off x="6867066" y="17526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13" name="Text Placeholder 11"/>
          <p:cNvSpPr>
            <a:spLocks noGrp="1"/>
          </p:cNvSpPr>
          <p:nvPr>
            <p:ph type="body" sz="quarter" idx="13" hasCustomPrompt="1"/>
          </p:nvPr>
        </p:nvSpPr>
        <p:spPr>
          <a:xfrm>
            <a:off x="6600366" y="2751244"/>
            <a:ext cx="5086351" cy="476250"/>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a:t>Sub title</a:t>
            </a:r>
          </a:p>
        </p:txBody>
      </p:sp>
      <p:sp>
        <p:nvSpPr>
          <p:cNvPr id="14" name="Text Placeholder 11"/>
          <p:cNvSpPr>
            <a:spLocks noGrp="1"/>
          </p:cNvSpPr>
          <p:nvPr>
            <p:ph type="body" sz="quarter" idx="14" hasCustomPrompt="1"/>
          </p:nvPr>
        </p:nvSpPr>
        <p:spPr>
          <a:xfrm>
            <a:off x="6653212" y="3464138"/>
            <a:ext cx="4980658" cy="771397"/>
          </a:xfrm>
          <a:prstGeom prst="rect">
            <a:avLst/>
          </a:prstGeom>
        </p:spPr>
        <p:txBody>
          <a:bodyPr/>
          <a:lstStyle>
            <a:lvl1pPr marL="0" indent="0">
              <a:buNone/>
              <a:defRPr sz="2000" b="1" baseline="0">
                <a:solidFill>
                  <a:schemeClr val="bg1"/>
                </a:solidFill>
                <a:latin typeface="Arial" panose="020B0604020202020204" pitchFamily="34" charset="0"/>
                <a:cs typeface="Arial" panose="020B0604020202020204" pitchFamily="34" charset="0"/>
              </a:defRPr>
            </a:lvl1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blanditiis</a:t>
            </a:r>
            <a:endParaRPr lang="en-US"/>
          </a:p>
        </p:txBody>
      </p:sp>
      <p:sp>
        <p:nvSpPr>
          <p:cNvPr id="15" name="Text Placeholder 11"/>
          <p:cNvSpPr>
            <a:spLocks noGrp="1"/>
          </p:cNvSpPr>
          <p:nvPr>
            <p:ph type="body" sz="quarter" idx="15" hasCustomPrompt="1"/>
          </p:nvPr>
        </p:nvSpPr>
        <p:spPr>
          <a:xfrm>
            <a:off x="6600366" y="4472179"/>
            <a:ext cx="5086351" cy="1614296"/>
          </a:xfrm>
          <a:prstGeom prst="rect">
            <a:avLst/>
          </a:prstGeom>
        </p:spPr>
        <p:txBody>
          <a:bodyPr/>
          <a:lstStyle>
            <a:lvl1pPr marL="231775" marR="0" indent="-231775"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800" b="0" i="0" baseline="0">
                <a:solidFill>
                  <a:schemeClr val="bg1"/>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2pPr>
            <a:lvl3pPr>
              <a:defRPr sz="1400">
                <a:solidFill>
                  <a:schemeClr val="bg1"/>
                </a:solidFill>
                <a:latin typeface="Arial" panose="020B0604020202020204" pitchFamily="34" charset="0"/>
                <a:cs typeface="Arial" panose="020B0604020202020204" pitchFamily="34" charset="0"/>
              </a:defRPr>
            </a:lvl3pPr>
            <a:lvl4pPr marL="1657350" indent="-285750">
              <a:buFont typeface="Arial" panose="020B0604020202020204" pitchFamily="34" charset="0"/>
              <a:buChar char="•"/>
              <a:defRPr sz="1400">
                <a:solidFill>
                  <a:schemeClr val="bg1"/>
                </a:solidFill>
                <a:latin typeface="Arial" panose="020B0604020202020204" pitchFamily="34" charset="0"/>
                <a:cs typeface="Arial" panose="020B0604020202020204" pitchFamily="34" charset="0"/>
              </a:defRPr>
            </a:lvl4pPr>
            <a:lvl5pPr marL="2114550" indent="-285750">
              <a:buFont typeface="Arial" panose="020B0604020202020204" pitchFamily="34" charset="0"/>
              <a:buChar char="•"/>
              <a:defRPr sz="1400">
                <a:solidFill>
                  <a:schemeClr val="bg1"/>
                </a:solidFill>
              </a:defRPr>
            </a:lvl5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a:t>
            </a:r>
            <a:endParaRPr lang="en-US"/>
          </a:p>
          <a:p>
            <a:pPr lvl="0"/>
            <a:endParaRPr lang="en-US"/>
          </a:p>
        </p:txBody>
      </p:sp>
      <p:sp>
        <p:nvSpPr>
          <p:cNvPr id="16"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17"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
        <p:nvSpPr>
          <p:cNvPr id="4" name="Content Placeholder 3"/>
          <p:cNvSpPr>
            <a:spLocks noGrp="1"/>
          </p:cNvSpPr>
          <p:nvPr>
            <p:ph sz="quarter" idx="16"/>
          </p:nvPr>
        </p:nvSpPr>
        <p:spPr>
          <a:xfrm>
            <a:off x="200025" y="153917"/>
            <a:ext cx="5915025" cy="2903608"/>
          </a:xfrm>
          <a:prstGeom prst="rect">
            <a:avLst/>
          </a:prstGeom>
        </p:spPr>
        <p:txBody>
          <a:bodyPr/>
          <a:lstStyle>
            <a:lvl1pPr>
              <a:buClr>
                <a:srgbClr val="1F3D7C"/>
              </a:buClr>
              <a:defRPr>
                <a:solidFill>
                  <a:schemeClr val="tx1"/>
                </a:solidFill>
              </a:defRPr>
            </a:lvl1pPr>
            <a:lvl2pPr>
              <a:buClr>
                <a:srgbClr val="1F3D7C"/>
              </a:buClr>
              <a:defRPr>
                <a:solidFill>
                  <a:schemeClr val="tx1"/>
                </a:solidFill>
              </a:defRPr>
            </a:lvl2pPr>
            <a:lvl3pPr>
              <a:buClr>
                <a:srgbClr val="1F3D7C"/>
              </a:buClr>
              <a:defRPr>
                <a:solidFill>
                  <a:schemeClr val="tx1"/>
                </a:solidFill>
              </a:defRPr>
            </a:lvl3pPr>
          </a:lstStyle>
          <a:p>
            <a:pPr lvl="0"/>
            <a:r>
              <a:rPr lang="en-US"/>
              <a:t>Click to edit Master text styles</a:t>
            </a:r>
          </a:p>
          <a:p>
            <a:pPr lvl="1"/>
            <a:r>
              <a:rPr lang="en-US"/>
              <a:t>Second level</a:t>
            </a:r>
          </a:p>
          <a:p>
            <a:pPr lvl="2"/>
            <a:r>
              <a:rPr lang="en-US"/>
              <a:t>Third level</a:t>
            </a:r>
          </a:p>
        </p:txBody>
      </p:sp>
      <p:sp>
        <p:nvSpPr>
          <p:cNvPr id="18" name="Content Placeholder 3"/>
          <p:cNvSpPr>
            <a:spLocks noGrp="1"/>
          </p:cNvSpPr>
          <p:nvPr>
            <p:ph sz="quarter" idx="17"/>
          </p:nvPr>
        </p:nvSpPr>
        <p:spPr>
          <a:xfrm>
            <a:off x="216692" y="3227494"/>
            <a:ext cx="5915025" cy="3453049"/>
          </a:xfrm>
          <a:prstGeom prst="rect">
            <a:avLst/>
          </a:prstGeom>
        </p:spPr>
        <p:txBody>
          <a:bodyPr/>
          <a:lstStyle>
            <a:lvl1pPr>
              <a:buClr>
                <a:srgbClr val="1F3D7C"/>
              </a:buClr>
              <a:defRPr>
                <a:solidFill>
                  <a:schemeClr val="tx1"/>
                </a:solidFill>
              </a:defRPr>
            </a:lvl1pPr>
            <a:lvl2pPr>
              <a:buClr>
                <a:srgbClr val="1F3D7C"/>
              </a:buClr>
              <a:defRPr>
                <a:solidFill>
                  <a:schemeClr val="tx1"/>
                </a:solidFill>
              </a:defRPr>
            </a:lvl2pPr>
            <a:lvl3pPr>
              <a:buClr>
                <a:srgbClr val="1F3D7C"/>
              </a:buClr>
              <a:defRPr>
                <a:solidFill>
                  <a:schemeClr val="tx1"/>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56402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k Blue Banner Text">
    <p:spTree>
      <p:nvGrpSpPr>
        <p:cNvPr id="1" name=""/>
        <p:cNvGrpSpPr/>
        <p:nvPr/>
      </p:nvGrpSpPr>
      <p:grpSpPr>
        <a:xfrm>
          <a:off x="0" y="0"/>
          <a:ext cx="0" cy="0"/>
          <a:chOff x="0" y="0"/>
          <a:chExt cx="0" cy="0"/>
        </a:xfrm>
      </p:grpSpPr>
      <p:sp>
        <p:nvSpPr>
          <p:cNvPr id="19" name="Text Placeholder 18"/>
          <p:cNvSpPr>
            <a:spLocks noGrp="1"/>
          </p:cNvSpPr>
          <p:nvPr>
            <p:ph type="body" sz="quarter" idx="12" hasCustomPrompt="1"/>
          </p:nvPr>
        </p:nvSpPr>
        <p:spPr>
          <a:xfrm>
            <a:off x="260390" y="1947407"/>
            <a:ext cx="5766893" cy="4701044"/>
          </a:xfrm>
          <a:prstGeom prst="rect">
            <a:avLst/>
          </a:prstGeom>
        </p:spPr>
        <p:txBody>
          <a:bodyPr/>
          <a:lstStyle>
            <a:lvl1pPr marL="457200" indent="-457200">
              <a:buFont typeface="+mj-lt"/>
              <a:buAutoNum type="alphaUcPeriod"/>
              <a:defRPr sz="2000" b="1" baseline="0">
                <a:solidFill>
                  <a:schemeClr val="tx1"/>
                </a:solidFill>
                <a:latin typeface="Arial" panose="020B0604020202020204" pitchFamily="34" charset="0"/>
                <a:cs typeface="Arial" panose="020B0604020202020204" pitchFamily="34" charset="0"/>
              </a:defRPr>
            </a:lvl1pPr>
            <a:lvl2pPr>
              <a:defRPr sz="2000" baseline="0">
                <a:solidFill>
                  <a:schemeClr val="accent2"/>
                </a:solidFill>
                <a:latin typeface="Arial" panose="020B0604020202020204" pitchFamily="34" charset="0"/>
                <a:cs typeface="Arial" panose="020B0604020202020204" pitchFamily="34" charset="0"/>
              </a:defRPr>
            </a:lvl2pPr>
            <a:lvl3pPr>
              <a:defRPr sz="1800">
                <a:solidFill>
                  <a:schemeClr val="accent2"/>
                </a:solidFill>
                <a:latin typeface="Arial" panose="020B0604020202020204" pitchFamily="34" charset="0"/>
                <a:cs typeface="Arial" panose="020B0604020202020204" pitchFamily="34" charset="0"/>
              </a:defRPr>
            </a:lvl3pPr>
            <a:lvl4pPr>
              <a:defRPr sz="1600">
                <a:solidFill>
                  <a:srgbClr val="919191"/>
                </a:solidFill>
                <a:latin typeface="Arial" panose="020B0604020202020204" pitchFamily="34" charset="0"/>
                <a:cs typeface="Arial" panose="020B0604020202020204" pitchFamily="34" charset="0"/>
              </a:defRPr>
            </a:lvl4pPr>
            <a:lvl5pPr>
              <a:defRPr sz="1600">
                <a:solidFill>
                  <a:srgbClr val="919191"/>
                </a:solidFill>
                <a:latin typeface="Arial" panose="020B0604020202020204" pitchFamily="34" charset="0"/>
                <a:cs typeface="Arial" panose="020B0604020202020204" pitchFamily="34" charset="0"/>
              </a:defRPr>
            </a:lvl5pPr>
          </a:lstStyle>
          <a:p>
            <a:pPr lvl="0"/>
            <a:r>
              <a:rPr lang="en-US" dirty="0"/>
              <a:t>HEADING 1</a:t>
            </a:r>
          </a:p>
          <a:p>
            <a:pPr lvl="1"/>
            <a:r>
              <a:rPr lang="en-US" dirty="0"/>
              <a:t>Here is the point you’re making</a:t>
            </a:r>
          </a:p>
          <a:p>
            <a:pPr lvl="2"/>
            <a:r>
              <a:rPr lang="en-US" dirty="0"/>
              <a:t>DF</a:t>
            </a:r>
          </a:p>
        </p:txBody>
      </p:sp>
      <p:sp>
        <p:nvSpPr>
          <p:cNvPr id="21" name="Text Placeholder 18"/>
          <p:cNvSpPr>
            <a:spLocks noGrp="1"/>
          </p:cNvSpPr>
          <p:nvPr>
            <p:ph type="body" sz="quarter" idx="14" hasCustomPrompt="1"/>
          </p:nvPr>
        </p:nvSpPr>
        <p:spPr>
          <a:xfrm>
            <a:off x="6166344" y="1947406"/>
            <a:ext cx="5766893" cy="4701043"/>
          </a:xfrm>
          <a:prstGeom prst="rect">
            <a:avLst/>
          </a:prstGeom>
        </p:spPr>
        <p:txBody>
          <a:bodyPr/>
          <a:lstStyle>
            <a:lvl1pPr marL="457200" indent="-457200">
              <a:buFont typeface="+mj-lt"/>
              <a:buAutoNum type="alphaUcPeriod"/>
              <a:defRPr sz="2000" b="1" baseline="0">
                <a:solidFill>
                  <a:schemeClr val="tx1"/>
                </a:solidFill>
                <a:latin typeface="Arial" panose="020B0604020202020204" pitchFamily="34" charset="0"/>
                <a:cs typeface="Arial" panose="020B0604020202020204" pitchFamily="34" charset="0"/>
              </a:defRPr>
            </a:lvl1pPr>
            <a:lvl2pPr>
              <a:defRPr sz="2000" baseline="0">
                <a:solidFill>
                  <a:schemeClr val="accent2"/>
                </a:solidFill>
                <a:latin typeface="Arial" panose="020B0604020202020204" pitchFamily="34" charset="0"/>
                <a:cs typeface="Arial" panose="020B0604020202020204" pitchFamily="34" charset="0"/>
              </a:defRPr>
            </a:lvl2pPr>
            <a:lvl3pPr>
              <a:defRPr sz="1800">
                <a:solidFill>
                  <a:schemeClr val="accent2"/>
                </a:solidFill>
                <a:latin typeface="Arial" panose="020B0604020202020204" pitchFamily="34" charset="0"/>
                <a:cs typeface="Arial" panose="020B0604020202020204" pitchFamily="34" charset="0"/>
              </a:defRPr>
            </a:lvl3pPr>
            <a:lvl4pPr>
              <a:defRPr sz="1600">
                <a:solidFill>
                  <a:srgbClr val="919191"/>
                </a:solidFill>
                <a:latin typeface="Arial" panose="020B0604020202020204" pitchFamily="34" charset="0"/>
                <a:cs typeface="Arial" panose="020B0604020202020204" pitchFamily="34" charset="0"/>
              </a:defRPr>
            </a:lvl4pPr>
            <a:lvl5pPr>
              <a:defRPr sz="1600">
                <a:solidFill>
                  <a:srgbClr val="919191"/>
                </a:solidFill>
                <a:latin typeface="Arial" panose="020B0604020202020204" pitchFamily="34" charset="0"/>
                <a:cs typeface="Arial" panose="020B0604020202020204" pitchFamily="34" charset="0"/>
              </a:defRPr>
            </a:lvl5pPr>
          </a:lstStyle>
          <a:p>
            <a:pPr lvl="0"/>
            <a:r>
              <a:rPr lang="en-US" dirty="0"/>
              <a:t>HEADING 1.2</a:t>
            </a:r>
          </a:p>
          <a:p>
            <a:pPr lvl="1"/>
            <a:r>
              <a:rPr lang="en-US" dirty="0"/>
              <a:t>Here is the point you’re making</a:t>
            </a:r>
          </a:p>
          <a:p>
            <a:pPr lvl="2"/>
            <a:r>
              <a:rPr lang="en-US" dirty="0"/>
              <a:t>DF</a:t>
            </a:r>
          </a:p>
        </p:txBody>
      </p:sp>
      <p:sp>
        <p:nvSpPr>
          <p:cNvPr id="7"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9"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pic>
        <p:nvPicPr>
          <p:cNvPr id="11" name="Picture 10"/>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66687" y="205245"/>
            <a:ext cx="11858627" cy="1505173"/>
          </a:xfrm>
          <a:prstGeom prst="rect">
            <a:avLst/>
          </a:prstGeom>
        </p:spPr>
      </p:pic>
      <p:sp>
        <p:nvSpPr>
          <p:cNvPr id="13" name="Text Placeholder 18"/>
          <p:cNvSpPr>
            <a:spLocks noGrp="1"/>
          </p:cNvSpPr>
          <p:nvPr>
            <p:ph type="body" sz="quarter" idx="15" hasCustomPrompt="1"/>
          </p:nvPr>
        </p:nvSpPr>
        <p:spPr>
          <a:xfrm>
            <a:off x="168424" y="333375"/>
            <a:ext cx="11855152" cy="742950"/>
          </a:xfrm>
          <a:prstGeom prst="rect">
            <a:avLst/>
          </a:prstGeom>
        </p:spPr>
        <p:txBody>
          <a:bodyPr>
            <a:normAutofit/>
          </a:bodyPr>
          <a:lstStyle>
            <a:lvl1pPr marL="0" indent="0" algn="ctr">
              <a:buNone/>
              <a:defRPr sz="40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14" name="Text Placeholder 11"/>
          <p:cNvSpPr>
            <a:spLocks noGrp="1"/>
          </p:cNvSpPr>
          <p:nvPr>
            <p:ph type="body" sz="quarter" idx="11" hasCustomPrompt="1"/>
          </p:nvPr>
        </p:nvSpPr>
        <p:spPr>
          <a:xfrm>
            <a:off x="166687" y="1076326"/>
            <a:ext cx="11858627" cy="609600"/>
          </a:xfrm>
          <a:prstGeom prst="rect">
            <a:avLst/>
          </a:prstGeom>
        </p:spPr>
        <p:txBody>
          <a:bodyPr anchor="ctr"/>
          <a:lstStyle>
            <a:lvl1pPr marL="0" indent="0" algn="ctr">
              <a:buNone/>
              <a:defRPr sz="2800" b="1" baseline="0">
                <a:solidFill>
                  <a:schemeClr val="bg1"/>
                </a:solidFill>
                <a:latin typeface="Arial" panose="020B0604020202020204" pitchFamily="34" charset="0"/>
                <a:cs typeface="Arial" panose="020B0604020202020204" pitchFamily="34" charset="0"/>
              </a:defRPr>
            </a:lvl1pPr>
            <a:lvl2pPr algn="ctr">
              <a:defRPr sz="2800" b="1">
                <a:solidFill>
                  <a:srgbClr val="B1B2B6"/>
                </a:solidFill>
                <a:latin typeface="Arial" panose="020B0604020202020204" pitchFamily="34" charset="0"/>
                <a:cs typeface="Arial" panose="020B0604020202020204" pitchFamily="34" charset="0"/>
              </a:defRPr>
            </a:lvl2pPr>
            <a:lvl3pPr algn="ctr">
              <a:defRPr sz="2800" b="1">
                <a:solidFill>
                  <a:srgbClr val="B1B2B6"/>
                </a:solidFill>
                <a:latin typeface="Arial" panose="020B0604020202020204" pitchFamily="34" charset="0"/>
                <a:cs typeface="Arial" panose="020B0604020202020204" pitchFamily="34" charset="0"/>
              </a:defRPr>
            </a:lvl3pPr>
            <a:lvl4pPr algn="ctr">
              <a:defRPr sz="2800" b="1">
                <a:solidFill>
                  <a:srgbClr val="B1B2B6"/>
                </a:solidFill>
                <a:latin typeface="Arial" panose="020B0604020202020204" pitchFamily="34" charset="0"/>
                <a:cs typeface="Arial" panose="020B0604020202020204" pitchFamily="34" charset="0"/>
              </a:defRPr>
            </a:lvl4pPr>
            <a:lvl5pPr algn="ctr">
              <a:defRPr sz="2800" b="1">
                <a:solidFill>
                  <a:srgbClr val="B1B2B6"/>
                </a:solidFill>
                <a:latin typeface="Arial" panose="020B0604020202020204" pitchFamily="34" charset="0"/>
                <a:cs typeface="Arial" panose="020B0604020202020204" pitchFamily="34" charset="0"/>
              </a:defRPr>
            </a:lvl5pPr>
          </a:lstStyle>
          <a:p>
            <a:pPr lvl="0"/>
            <a:r>
              <a:rPr lang="en-US" dirty="0"/>
              <a:t>Sub title</a:t>
            </a:r>
          </a:p>
        </p:txBody>
      </p:sp>
    </p:spTree>
    <p:extLst>
      <p:ext uri="{BB962C8B-B14F-4D97-AF65-F5344CB8AC3E}">
        <p14:creationId xmlns:p14="http://schemas.microsoft.com/office/powerpoint/2010/main" val="6341319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Lt Blue Multi-Us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5035" y="245043"/>
            <a:ext cx="5618748" cy="6367914"/>
          </a:xfrm>
          <a:prstGeom prst="rect">
            <a:avLst/>
          </a:prstGeom>
        </p:spPr>
      </p:pic>
      <p:sp>
        <p:nvSpPr>
          <p:cNvPr id="11" name="Text Placeholder 11"/>
          <p:cNvSpPr>
            <a:spLocks noGrp="1"/>
          </p:cNvSpPr>
          <p:nvPr>
            <p:ph type="body" sz="quarter" idx="12" hasCustomPrompt="1"/>
          </p:nvPr>
        </p:nvSpPr>
        <p:spPr>
          <a:xfrm>
            <a:off x="747934" y="23241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a:t>Slide title/topic</a:t>
            </a:r>
          </a:p>
        </p:txBody>
      </p:sp>
      <p:sp>
        <p:nvSpPr>
          <p:cNvPr id="18" name="Text Placeholder 11"/>
          <p:cNvSpPr>
            <a:spLocks noGrp="1"/>
          </p:cNvSpPr>
          <p:nvPr>
            <p:ph type="body" sz="quarter" idx="16" hasCustomPrompt="1"/>
          </p:nvPr>
        </p:nvSpPr>
        <p:spPr>
          <a:xfrm>
            <a:off x="6042610" y="3479461"/>
            <a:ext cx="5943600"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a:t>Subtitle: 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ducimus</a:t>
            </a:r>
            <a:r>
              <a:rPr lang="en-US"/>
              <a:t> qui </a:t>
            </a:r>
            <a:r>
              <a:rPr lang="en-US" err="1"/>
              <a:t>blanditiis</a:t>
            </a:r>
            <a:endParaRPr lang="en-US"/>
          </a:p>
        </p:txBody>
      </p:sp>
      <p:sp>
        <p:nvSpPr>
          <p:cNvPr id="21" name="Text Placeholder 11"/>
          <p:cNvSpPr>
            <a:spLocks noGrp="1"/>
          </p:cNvSpPr>
          <p:nvPr>
            <p:ph type="body" sz="quarter" idx="13" hasCustomPrompt="1"/>
          </p:nvPr>
        </p:nvSpPr>
        <p:spPr>
          <a:xfrm>
            <a:off x="747934" y="3686037"/>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a:t>At </a:t>
            </a:r>
            <a:r>
              <a:rPr lang="en-US" err="1"/>
              <a:t>vero</a:t>
            </a:r>
            <a:r>
              <a:rPr lang="en-US"/>
              <a:t> </a:t>
            </a:r>
            <a:r>
              <a:rPr lang="en-US" err="1"/>
              <a:t>eos</a:t>
            </a:r>
            <a:r>
              <a:rPr lang="en-US"/>
              <a:t> et </a:t>
            </a:r>
            <a:r>
              <a:rPr lang="en-US" err="1"/>
              <a:t>accusamus</a:t>
            </a:r>
            <a:r>
              <a:rPr lang="en-US"/>
              <a:t> et </a:t>
            </a:r>
            <a:r>
              <a:rPr lang="en-US" err="1"/>
              <a:t>iusto</a:t>
            </a:r>
            <a:r>
              <a:rPr lang="en-US"/>
              <a:t> </a:t>
            </a:r>
            <a:r>
              <a:rPr lang="en-US" err="1"/>
              <a:t>odio</a:t>
            </a:r>
            <a:r>
              <a:rPr lang="en-US"/>
              <a:t> </a:t>
            </a:r>
            <a:r>
              <a:rPr lang="en-US" err="1"/>
              <a:t>dignissimos</a:t>
            </a:r>
            <a:r>
              <a:rPr lang="en-US"/>
              <a:t> </a:t>
            </a:r>
            <a:r>
              <a:rPr lang="en-US" err="1"/>
              <a:t>ducimus</a:t>
            </a:r>
            <a:r>
              <a:rPr lang="en-US"/>
              <a:t> qui </a:t>
            </a:r>
            <a:r>
              <a:rPr lang="en-US" err="1"/>
              <a:t>blanditiis</a:t>
            </a:r>
            <a:r>
              <a:rPr lang="en-US"/>
              <a:t> </a:t>
            </a:r>
            <a:r>
              <a:rPr lang="en-US" err="1"/>
              <a:t>praesentium</a:t>
            </a:r>
            <a:r>
              <a:rPr lang="en-US"/>
              <a:t> </a:t>
            </a:r>
            <a:r>
              <a:rPr lang="en-US" err="1"/>
              <a:t>voluptatum</a:t>
            </a:r>
            <a:endParaRPr lang="en-US"/>
          </a:p>
        </p:txBody>
      </p:sp>
      <p:sp>
        <p:nvSpPr>
          <p:cNvPr id="26" name="Text Placeholder 24"/>
          <p:cNvSpPr>
            <a:spLocks noGrp="1"/>
          </p:cNvSpPr>
          <p:nvPr>
            <p:ph type="body" sz="quarter" idx="20"/>
          </p:nvPr>
        </p:nvSpPr>
        <p:spPr>
          <a:xfrm>
            <a:off x="6042610" y="4320822"/>
            <a:ext cx="5943600" cy="2289528"/>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400">
                <a:solidFill>
                  <a:schemeClr val="bg1">
                    <a:lumMod val="50000"/>
                  </a:schemeClr>
                </a:solidFill>
                <a:latin typeface="Arial" panose="020B0604020202020204" pitchFamily="34" charset="0"/>
                <a:cs typeface="Arial" panose="020B0604020202020204" pitchFamily="34" charset="0"/>
              </a:defRPr>
            </a:lvl3pPr>
            <a:lvl4pPr>
              <a:defRPr sz="1400">
                <a:solidFill>
                  <a:schemeClr val="bg1">
                    <a:lumMod val="50000"/>
                  </a:schemeClr>
                </a:solidFill>
                <a:latin typeface="Arial" panose="020B0604020202020204" pitchFamily="34" charset="0"/>
                <a:cs typeface="Arial" panose="020B0604020202020204" pitchFamily="34" charset="0"/>
              </a:defRPr>
            </a:lvl4pPr>
            <a:lvl5pPr>
              <a:defRPr sz="1400">
                <a:solidFill>
                  <a:schemeClr val="bg1">
                    <a:lumMod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8"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9"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
        <p:nvSpPr>
          <p:cNvPr id="6" name="Content Placeholder 5"/>
          <p:cNvSpPr>
            <a:spLocks noGrp="1"/>
          </p:cNvSpPr>
          <p:nvPr>
            <p:ph sz="quarter" idx="22"/>
          </p:nvPr>
        </p:nvSpPr>
        <p:spPr>
          <a:xfrm>
            <a:off x="6042025" y="245043"/>
            <a:ext cx="5943600" cy="3069657"/>
          </a:xfrm>
          <a:prstGeom prst="rect">
            <a:avLst/>
          </a:prstGeom>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bg1">
                    <a:lumMod val="50000"/>
                  </a:schemeClr>
                </a:solidFill>
              </a:defRPr>
            </a:lvl4pPr>
            <a:lvl5pPr>
              <a:defRPr>
                <a:solidFill>
                  <a:schemeClr val="bg1">
                    <a:lumMod val="50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847182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Dk Blue Section Slide">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8261" y="4162425"/>
            <a:ext cx="8260592" cy="2505934"/>
          </a:xfrm>
          <a:prstGeom prst="rect">
            <a:avLst/>
          </a:prstGeom>
        </p:spPr>
      </p:pic>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711738" y="4162424"/>
            <a:ext cx="3262001" cy="2505935"/>
          </a:xfrm>
          <a:prstGeom prst="rect">
            <a:avLst/>
          </a:prstGeom>
        </p:spPr>
      </p:pic>
      <p:sp>
        <p:nvSpPr>
          <p:cNvPr id="9" name="Text Placeholder 11"/>
          <p:cNvSpPr>
            <a:spLocks noGrp="1"/>
          </p:cNvSpPr>
          <p:nvPr>
            <p:ph type="body" sz="quarter" idx="12" hasCustomPrompt="1"/>
          </p:nvPr>
        </p:nvSpPr>
        <p:spPr>
          <a:xfrm>
            <a:off x="866774" y="5034392"/>
            <a:ext cx="6429375" cy="762000"/>
          </a:xfrm>
          <a:prstGeom prst="rect">
            <a:avLst/>
          </a:prstGeom>
        </p:spPr>
        <p:txBody>
          <a:bodyPr/>
          <a:lstStyle>
            <a:lvl1pPr marL="0" indent="0">
              <a:buNone/>
              <a:defRPr sz="6000" b="1" baseline="0">
                <a:solidFill>
                  <a:schemeClr val="bg1"/>
                </a:solidFill>
                <a:latin typeface="Arial" panose="020B0604020202020204" pitchFamily="34" charset="0"/>
                <a:cs typeface="Arial" panose="020B0604020202020204" pitchFamily="34" charset="0"/>
              </a:defRPr>
            </a:lvl1pPr>
          </a:lstStyle>
          <a:p>
            <a:pPr lvl="0"/>
            <a:r>
              <a:rPr lang="en-US"/>
              <a:t>Section title</a:t>
            </a:r>
          </a:p>
        </p:txBody>
      </p:sp>
      <p:sp>
        <p:nvSpPr>
          <p:cNvPr id="10" name="Text Placeholder 11"/>
          <p:cNvSpPr>
            <a:spLocks noGrp="1"/>
          </p:cNvSpPr>
          <p:nvPr>
            <p:ph type="body" sz="quarter" idx="15" hasCustomPrompt="1"/>
          </p:nvPr>
        </p:nvSpPr>
        <p:spPr>
          <a:xfrm>
            <a:off x="8871806" y="4738189"/>
            <a:ext cx="2941864" cy="1354405"/>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mj-lt"/>
              <a:buAutoNum type="arabicPeriod"/>
              <a:tabLst/>
              <a:defRPr sz="2400" b="0" i="0" baseline="0">
                <a:solidFill>
                  <a:schemeClr val="tx1"/>
                </a:solidFill>
                <a:latin typeface="Arial" panose="020B0604020202020204" pitchFamily="34" charset="0"/>
                <a:cs typeface="Arial" panose="020B0604020202020204" pitchFamily="34" charset="0"/>
              </a:defRPr>
            </a:lvl1pPr>
          </a:lstStyle>
          <a:p>
            <a:pPr lvl="0"/>
            <a:r>
              <a:rPr lang="en-US"/>
              <a:t>Subtitle 1</a:t>
            </a:r>
          </a:p>
          <a:p>
            <a:pPr marL="342900" marR="0" lvl="0" indent="-342900" algn="l" defTabSz="914400" rtl="0" eaLnBrk="1" fontAlgn="auto" latinLnBrk="0" hangingPunct="1">
              <a:lnSpc>
                <a:spcPct val="90000"/>
              </a:lnSpc>
              <a:spcBef>
                <a:spcPts val="1000"/>
              </a:spcBef>
              <a:spcAft>
                <a:spcPts val="0"/>
              </a:spcAft>
              <a:buClrTx/>
              <a:buSzTx/>
              <a:tabLst/>
              <a:defRPr/>
            </a:pPr>
            <a:r>
              <a:rPr lang="en-US"/>
              <a:t>Subtitle 2</a:t>
            </a:r>
          </a:p>
          <a:p>
            <a:pPr marL="342900" marR="0" lvl="0" indent="-342900" algn="l" defTabSz="914400" rtl="0" eaLnBrk="1" fontAlgn="auto" latinLnBrk="0" hangingPunct="1">
              <a:lnSpc>
                <a:spcPct val="90000"/>
              </a:lnSpc>
              <a:spcBef>
                <a:spcPts val="1000"/>
              </a:spcBef>
              <a:spcAft>
                <a:spcPts val="0"/>
              </a:spcAft>
              <a:buClrTx/>
              <a:buSzTx/>
              <a:tabLst/>
              <a:defRPr/>
            </a:pPr>
            <a:r>
              <a:rPr lang="en-US"/>
              <a:t>Subtitle 3</a:t>
            </a:r>
          </a:p>
          <a:p>
            <a:pPr lvl="0"/>
            <a:endParaRPr lang="en-US"/>
          </a:p>
          <a:p>
            <a:pPr lvl="0"/>
            <a:endParaRPr lang="en-US"/>
          </a:p>
        </p:txBody>
      </p:sp>
      <p:sp>
        <p:nvSpPr>
          <p:cNvPr id="8" name="Picture Placeholder 6"/>
          <p:cNvSpPr>
            <a:spLocks noGrp="1"/>
          </p:cNvSpPr>
          <p:nvPr>
            <p:ph type="pic" sz="quarter" idx="10" hasCustomPrompt="1"/>
          </p:nvPr>
        </p:nvSpPr>
        <p:spPr>
          <a:xfrm>
            <a:off x="238070" y="180975"/>
            <a:ext cx="11715861" cy="3800475"/>
          </a:xfrm>
          <a:prstGeom prst="rect">
            <a:avLst/>
          </a:prstGeom>
        </p:spPr>
        <p:txBody>
          <a:bodyPr/>
          <a:lstStyle>
            <a:lvl1pPr marL="0" indent="0">
              <a:buNone/>
              <a:defRPr baseline="0">
                <a:solidFill>
                  <a:schemeClr val="tx1"/>
                </a:solidFill>
              </a:defRPr>
            </a:lvl1pPr>
          </a:lstStyle>
          <a:p>
            <a:r>
              <a:rPr lang="en-US"/>
              <a:t>Picture 1 or Blank</a:t>
            </a:r>
          </a:p>
          <a:p>
            <a:endParaRPr lang="en-US"/>
          </a:p>
        </p:txBody>
      </p:sp>
    </p:spTree>
    <p:extLst>
      <p:ext uri="{BB962C8B-B14F-4D97-AF65-F5344CB8AC3E}">
        <p14:creationId xmlns:p14="http://schemas.microsoft.com/office/powerpoint/2010/main" val="31945489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Grey Section Slide">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8069" y="4191000"/>
            <a:ext cx="11715862" cy="2499838"/>
          </a:xfrm>
          <a:prstGeom prst="rect">
            <a:avLst/>
          </a:prstGeom>
        </p:spPr>
      </p:pic>
      <p:sp>
        <p:nvSpPr>
          <p:cNvPr id="7" name="Picture Placeholder 6"/>
          <p:cNvSpPr>
            <a:spLocks noGrp="1"/>
          </p:cNvSpPr>
          <p:nvPr>
            <p:ph type="pic" sz="quarter" idx="10" hasCustomPrompt="1"/>
          </p:nvPr>
        </p:nvSpPr>
        <p:spPr>
          <a:xfrm>
            <a:off x="238070" y="180975"/>
            <a:ext cx="11715861" cy="3800475"/>
          </a:xfrm>
          <a:prstGeom prst="rect">
            <a:avLst/>
          </a:prstGeom>
        </p:spPr>
        <p:txBody>
          <a:bodyPr/>
          <a:lstStyle>
            <a:lvl1pPr marL="0" indent="0">
              <a:buNone/>
              <a:defRPr baseline="0">
                <a:solidFill>
                  <a:schemeClr val="tx1"/>
                </a:solidFill>
              </a:defRPr>
            </a:lvl1pPr>
          </a:lstStyle>
          <a:p>
            <a:r>
              <a:rPr lang="en-US"/>
              <a:t>Picture 1 or Blank</a:t>
            </a:r>
          </a:p>
          <a:p>
            <a:endParaRPr lang="en-US"/>
          </a:p>
        </p:txBody>
      </p:sp>
      <p:sp>
        <p:nvSpPr>
          <p:cNvPr id="9" name="Text Placeholder 8"/>
          <p:cNvSpPr>
            <a:spLocks noGrp="1"/>
          </p:cNvSpPr>
          <p:nvPr>
            <p:ph type="body" sz="quarter" idx="11" hasCustomPrompt="1"/>
          </p:nvPr>
        </p:nvSpPr>
        <p:spPr>
          <a:xfrm>
            <a:off x="238070" y="4907519"/>
            <a:ext cx="11715861" cy="1066800"/>
          </a:xfrm>
          <a:prstGeom prst="rect">
            <a:avLst/>
          </a:prstGeom>
        </p:spPr>
        <p:txBody>
          <a:bodyPr/>
          <a:lstStyle>
            <a:lvl1pPr marL="0" indent="0" algn="ctr">
              <a:buNone/>
              <a:defRPr sz="8000" b="1" baseline="0">
                <a:solidFill>
                  <a:schemeClr val="tx1"/>
                </a:solidFill>
                <a:latin typeface="Arial" panose="020B0604020202020204" pitchFamily="34" charset="0"/>
                <a:cs typeface="Arial" panose="020B0604020202020204" pitchFamily="34" charset="0"/>
              </a:defRPr>
            </a:lvl1pPr>
          </a:lstStyle>
          <a:p>
            <a:pPr lvl="0"/>
            <a:r>
              <a:rPr lang="en-US"/>
              <a:t>Section Title</a:t>
            </a:r>
          </a:p>
        </p:txBody>
      </p:sp>
    </p:spTree>
    <p:extLst>
      <p:ext uri="{BB962C8B-B14F-4D97-AF65-F5344CB8AC3E}">
        <p14:creationId xmlns:p14="http://schemas.microsoft.com/office/powerpoint/2010/main" val="23431535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nk Slide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98427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Blank Slide Dk Blue">
    <p:bg>
      <p:bgPr>
        <a:solidFill>
          <a:srgbClr val="1F3D7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5359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41177" y="2426648"/>
            <a:ext cx="6835899" cy="2763759"/>
          </a:xfrm>
          <a:prstGeom prst="rect">
            <a:avLst/>
          </a:prstGeom>
        </p:spPr>
      </p:pic>
      <p:pic>
        <p:nvPicPr>
          <p:cNvPr id="19" name="Picture 1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1177" y="5369156"/>
            <a:ext cx="6835899" cy="1259190"/>
          </a:xfrm>
          <a:prstGeom prst="rect">
            <a:avLst/>
          </a:prstGeom>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248526" y="244476"/>
            <a:ext cx="4686300" cy="6383870"/>
          </a:xfrm>
          <a:prstGeom prst="rect">
            <a:avLst/>
          </a:prstGeom>
        </p:spPr>
      </p:pic>
      <p:sp>
        <p:nvSpPr>
          <p:cNvPr id="11" name="Picture Placeholder 10"/>
          <p:cNvSpPr>
            <a:spLocks noGrp="1"/>
          </p:cNvSpPr>
          <p:nvPr>
            <p:ph type="pic" sz="quarter" idx="10" hasCustomPrompt="1"/>
          </p:nvPr>
        </p:nvSpPr>
        <p:spPr>
          <a:xfrm>
            <a:off x="241177" y="244475"/>
            <a:ext cx="3244850" cy="2003425"/>
          </a:xfrm>
          <a:prstGeom prst="rect">
            <a:avLst/>
          </a:prstGeom>
        </p:spPr>
        <p:txBody>
          <a:bodyPr/>
          <a:lstStyle>
            <a:lvl1pPr marL="0" indent="0">
              <a:buNone/>
              <a:defRPr/>
            </a:lvl1pPr>
          </a:lstStyle>
          <a:p>
            <a:r>
              <a:rPr lang="en-US"/>
              <a:t>Picture 1	</a:t>
            </a:r>
          </a:p>
        </p:txBody>
      </p:sp>
      <p:sp>
        <p:nvSpPr>
          <p:cNvPr id="13" name="Picture Placeholder 12"/>
          <p:cNvSpPr>
            <a:spLocks noGrp="1"/>
          </p:cNvSpPr>
          <p:nvPr>
            <p:ph type="pic" sz="quarter" idx="11" hasCustomPrompt="1"/>
          </p:nvPr>
        </p:nvSpPr>
        <p:spPr>
          <a:xfrm>
            <a:off x="3652777" y="244475"/>
            <a:ext cx="3429000" cy="2003425"/>
          </a:xfrm>
          <a:prstGeom prst="rect">
            <a:avLst/>
          </a:prstGeom>
        </p:spPr>
        <p:txBody>
          <a:bodyPr/>
          <a:lstStyle>
            <a:lvl1pPr marL="0" indent="0">
              <a:buNone/>
              <a:defRPr/>
            </a:lvl1pPr>
          </a:lstStyle>
          <a:p>
            <a:r>
              <a:rPr lang="en-US"/>
              <a:t>Picture 2</a:t>
            </a:r>
          </a:p>
          <a:p>
            <a:endParaRPr lang="en-US"/>
          </a:p>
        </p:txBody>
      </p:sp>
      <p:sp>
        <p:nvSpPr>
          <p:cNvPr id="14" name="Text Placeholder 17"/>
          <p:cNvSpPr>
            <a:spLocks noGrp="1"/>
          </p:cNvSpPr>
          <p:nvPr>
            <p:ph type="body" sz="quarter" idx="12" hasCustomPrompt="1"/>
          </p:nvPr>
        </p:nvSpPr>
        <p:spPr>
          <a:xfrm>
            <a:off x="342900" y="5457825"/>
            <a:ext cx="4638675" cy="485775"/>
          </a:xfrm>
          <a:prstGeom prst="rect">
            <a:avLst/>
          </a:prstGeom>
        </p:spPr>
        <p:txBody>
          <a:bodyPr>
            <a:normAutofit/>
          </a:bodyPr>
          <a:lstStyle>
            <a:lvl1pPr marL="0" indent="0">
              <a:lnSpc>
                <a:spcPct val="100000"/>
              </a:lnSpc>
              <a:spcBef>
                <a:spcPts val="0"/>
              </a:spcBef>
              <a:buNone/>
              <a:defRPr sz="2000" b="0" baseline="0">
                <a:solidFill>
                  <a:schemeClr val="bg1"/>
                </a:solidFill>
                <a:latin typeface="Arial" panose="020B0604020202020204" pitchFamily="34" charset="0"/>
                <a:cs typeface="Arial" panose="020B0604020202020204" pitchFamily="34" charset="0"/>
              </a:defRPr>
            </a:lvl1pPr>
          </a:lstStyle>
          <a:p>
            <a:pPr lvl="0"/>
            <a:r>
              <a:rPr lang="en-US"/>
              <a:t>DATE OF PRESENTATION</a:t>
            </a:r>
          </a:p>
        </p:txBody>
      </p:sp>
      <p:sp>
        <p:nvSpPr>
          <p:cNvPr id="15" name="Text Placeholder 19"/>
          <p:cNvSpPr>
            <a:spLocks noGrp="1"/>
          </p:cNvSpPr>
          <p:nvPr>
            <p:ph type="body" sz="quarter" idx="13" hasCustomPrompt="1"/>
          </p:nvPr>
        </p:nvSpPr>
        <p:spPr>
          <a:xfrm>
            <a:off x="342900" y="6019800"/>
            <a:ext cx="4638675" cy="514350"/>
          </a:xfrm>
          <a:prstGeom prst="rect">
            <a:avLst/>
          </a:prstGeom>
        </p:spPr>
        <p:txBody>
          <a:bodyPr>
            <a:noAutofit/>
          </a:bodyPr>
          <a:lstStyle>
            <a:lvl1pPr marL="0" indent="0">
              <a:lnSpc>
                <a:spcPct val="100000"/>
              </a:lnSpc>
              <a:spcBef>
                <a:spcPts val="0"/>
              </a:spcBef>
              <a:buNone/>
              <a:defRPr sz="1400" b="1">
                <a:solidFill>
                  <a:schemeClr val="bg1"/>
                </a:solidFill>
                <a:latin typeface="Arial" panose="020B0604020202020204" pitchFamily="34" charset="0"/>
                <a:cs typeface="Arial" panose="020B0604020202020204" pitchFamily="34" charset="0"/>
              </a:defRPr>
            </a:lvl1pPr>
          </a:lstStyle>
          <a:p>
            <a:pPr lvl="0"/>
            <a:r>
              <a:rPr lang="en-US"/>
              <a:t>Name of presenter</a:t>
            </a:r>
          </a:p>
          <a:p>
            <a:pPr lvl="0"/>
            <a:r>
              <a:rPr lang="en-US"/>
              <a:t>Name of presenter</a:t>
            </a:r>
          </a:p>
        </p:txBody>
      </p:sp>
      <p:sp>
        <p:nvSpPr>
          <p:cNvPr id="17" name="Text Placeholder 16"/>
          <p:cNvSpPr>
            <a:spLocks noGrp="1"/>
          </p:cNvSpPr>
          <p:nvPr>
            <p:ph type="body" sz="quarter" idx="14" hasCustomPrompt="1"/>
          </p:nvPr>
        </p:nvSpPr>
        <p:spPr>
          <a:xfrm>
            <a:off x="7248526" y="2434319"/>
            <a:ext cx="4686300" cy="2162175"/>
          </a:xfrm>
          <a:prstGeom prst="rect">
            <a:avLst/>
          </a:prstGeom>
        </p:spPr>
        <p:txBody>
          <a:bodyPr/>
          <a:lstStyle>
            <a:lvl1pPr marL="0" indent="0" algn="ctr">
              <a:buNone/>
              <a:defRPr sz="7200" b="1" baseline="0">
                <a:solidFill>
                  <a:schemeClr val="bg1"/>
                </a:solidFill>
                <a:latin typeface="Arial" panose="020B0604020202020204" pitchFamily="34" charset="0"/>
                <a:cs typeface="Arial" panose="020B0604020202020204" pitchFamily="34" charset="0"/>
              </a:defRPr>
            </a:lvl1pPr>
          </a:lstStyle>
          <a:p>
            <a:pPr lvl="0"/>
            <a:r>
              <a:rPr lang="en-US"/>
              <a:t>PARTING WORDS</a:t>
            </a:r>
          </a:p>
        </p:txBody>
      </p:sp>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077684" y="2029782"/>
            <a:ext cx="3109626" cy="263852"/>
          </a:xfrm>
          <a:prstGeom prst="rect">
            <a:avLst/>
          </a:prstGeom>
        </p:spPr>
      </p:pic>
      <p:pic>
        <p:nvPicPr>
          <p:cNvPr id="18" name="Picture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077684" y="4703966"/>
            <a:ext cx="3109626" cy="263852"/>
          </a:xfrm>
          <a:prstGeom prst="rect">
            <a:avLst/>
          </a:prstGeom>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9789" y="2660802"/>
            <a:ext cx="6198674" cy="2295451"/>
          </a:xfrm>
          <a:prstGeom prst="rect">
            <a:avLst/>
          </a:prstGeom>
        </p:spPr>
      </p:pic>
    </p:spTree>
    <p:extLst>
      <p:ext uri="{BB962C8B-B14F-4D97-AF65-F5344CB8AC3E}">
        <p14:creationId xmlns:p14="http://schemas.microsoft.com/office/powerpoint/2010/main" val="16585926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Content Photo 1">
    <p:spTree>
      <p:nvGrpSpPr>
        <p:cNvPr id="1" name=""/>
        <p:cNvGrpSpPr/>
        <p:nvPr/>
      </p:nvGrpSpPr>
      <p:grpSpPr>
        <a:xfrm>
          <a:off x="0" y="0"/>
          <a:ext cx="0" cy="0"/>
          <a:chOff x="0" y="0"/>
          <a:chExt cx="0" cy="0"/>
        </a:xfrm>
      </p:grpSpPr>
      <p:sp>
        <p:nvSpPr>
          <p:cNvPr id="8" name="Picture Placeholder 1">
            <a:extLst>
              <a:ext uri="{FF2B5EF4-FFF2-40B4-BE49-F238E27FC236}">
                <a16:creationId xmlns:a16="http://schemas.microsoft.com/office/drawing/2014/main" id="{1599E2D7-24B3-4D66-9AFB-83C1AEC4DBBB}"/>
              </a:ext>
            </a:extLst>
          </p:cNvPr>
          <p:cNvSpPr>
            <a:spLocks noGrp="1"/>
          </p:cNvSpPr>
          <p:nvPr>
            <p:ph type="pic" sz="quarter" idx="33" hasCustomPrompt="1"/>
          </p:nvPr>
        </p:nvSpPr>
        <p:spPr>
          <a:xfrm>
            <a:off x="9980476" y="0"/>
            <a:ext cx="2211524" cy="6192000"/>
          </a:xfrm>
          <a:solidFill>
            <a:schemeClr val="bg1">
              <a:lumMod val="95000"/>
            </a:schemeClr>
          </a:solidFill>
        </p:spPr>
        <p:txBody>
          <a:bodyPr anchor="ctr"/>
          <a:lstStyle>
            <a:lvl1pPr marL="0" indent="0" algn="ctr">
              <a:buNone/>
              <a:defRPr sz="1200" i="1">
                <a:latin typeface="Times New Roman" panose="02020603050405020304" pitchFamily="18" charset="0"/>
                <a:cs typeface="Times New Roman" panose="02020603050405020304" pitchFamily="18" charset="0"/>
              </a:defRPr>
            </a:lvl1pPr>
          </a:lstStyle>
          <a:p>
            <a:r>
              <a:rPr lang="en-ZA"/>
              <a:t>Insert or Drag &amp; Drop your photo</a:t>
            </a:r>
          </a:p>
        </p:txBody>
      </p:sp>
      <p:sp>
        <p:nvSpPr>
          <p:cNvPr id="2" name="Title 1">
            <a:extLst>
              <a:ext uri="{FF2B5EF4-FFF2-40B4-BE49-F238E27FC236}">
                <a16:creationId xmlns:a16="http://schemas.microsoft.com/office/drawing/2014/main" id="{40EE479C-D1F6-4BAC-80D2-90EF74E3261A}"/>
              </a:ext>
            </a:extLst>
          </p:cNvPr>
          <p:cNvSpPr>
            <a:spLocks noGrp="1"/>
          </p:cNvSpPr>
          <p:nvPr>
            <p:ph type="title" hasCustomPrompt="1"/>
          </p:nvPr>
        </p:nvSpPr>
        <p:spPr>
          <a:xfrm>
            <a:off x="4445086" y="1807950"/>
            <a:ext cx="5184913" cy="432000"/>
          </a:xfrm>
        </p:spPr>
        <p:txBody>
          <a:bodyPr/>
          <a:lstStyle>
            <a:lvl1pPr algn="r">
              <a:defRPr>
                <a:solidFill>
                  <a:schemeClr val="tx1"/>
                </a:solidFill>
              </a:defRPr>
            </a:lvl1pPr>
          </a:lstStyle>
          <a:p>
            <a:r>
              <a:rPr lang="en-US"/>
              <a:t>Click to edit page title</a:t>
            </a:r>
            <a:endParaRPr lang="en-ZA"/>
          </a:p>
        </p:txBody>
      </p:sp>
      <p:sp>
        <p:nvSpPr>
          <p:cNvPr id="10" name="Subtitle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444886" y="2383950"/>
            <a:ext cx="5184913" cy="360000"/>
          </a:xfrm>
        </p:spPr>
        <p:txBody>
          <a:bodyPr/>
          <a:lstStyle>
            <a:lvl1pPr marL="0" indent="0" algn="r">
              <a:buNone/>
              <a:defRPr i="1">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a:t>Subtitle</a:t>
            </a:r>
            <a:endParaRPr lang="en-ZA"/>
          </a:p>
        </p:txBody>
      </p:sp>
      <p:sp>
        <p:nvSpPr>
          <p:cNvPr id="3" name="Content Placeholder 2">
            <a:extLst>
              <a:ext uri="{FF2B5EF4-FFF2-40B4-BE49-F238E27FC236}">
                <a16:creationId xmlns:a16="http://schemas.microsoft.com/office/drawing/2014/main" id="{A22238F2-C6EC-476F-8371-119AECBA5622}"/>
              </a:ext>
            </a:extLst>
          </p:cNvPr>
          <p:cNvSpPr>
            <a:spLocks noGrp="1"/>
          </p:cNvSpPr>
          <p:nvPr>
            <p:ph sz="half" idx="1"/>
          </p:nvPr>
        </p:nvSpPr>
        <p:spPr>
          <a:xfrm>
            <a:off x="4445000" y="2908300"/>
            <a:ext cx="5184800" cy="3283700"/>
          </a:xfrm>
          <a:solidFill>
            <a:schemeClr val="bg1"/>
          </a:solidFill>
        </p:spPr>
        <p:txBody>
          <a:bodyPr lIns="180000" tIns="252000" rIns="252000"/>
          <a:lstStyle>
            <a:lvl1pPr algn="l">
              <a:defRPr>
                <a:solidFill>
                  <a:schemeClr val="tx1">
                    <a:lumMod val="75000"/>
                    <a:lumOff val="25000"/>
                  </a:schemeClr>
                </a:solidFill>
              </a:defRPr>
            </a:lvl1pPr>
            <a:lvl2pPr algn="l">
              <a:defRPr>
                <a:solidFill>
                  <a:schemeClr val="tx1">
                    <a:lumMod val="75000"/>
                    <a:lumOff val="25000"/>
                  </a:schemeClr>
                </a:solidFill>
              </a:defRPr>
            </a:lvl2pPr>
            <a:lvl3pPr algn="l">
              <a:defRPr>
                <a:solidFill>
                  <a:schemeClr val="tx1">
                    <a:lumMod val="75000"/>
                    <a:lumOff val="25000"/>
                  </a:schemeClr>
                </a:solidFill>
              </a:defRPr>
            </a:lvl3pPr>
            <a:lvl4pPr algn="l">
              <a:defRPr>
                <a:solidFill>
                  <a:schemeClr val="tx1">
                    <a:lumMod val="75000"/>
                    <a:lumOff val="25000"/>
                  </a:schemeClr>
                </a:solidFill>
              </a:defRPr>
            </a:lvl4pPr>
            <a:lvl5pPr algn="l">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ZA"/>
              <a:t>Add a footer</a:t>
            </a:r>
          </a:p>
        </p:txBody>
      </p:sp>
      <p:sp>
        <p:nvSpPr>
          <p:cNvPr id="5" name="Slide Number Placeholder 4">
            <a:extLst>
              <a:ext uri="{FF2B5EF4-FFF2-40B4-BE49-F238E27FC236}">
                <a16:creationId xmlns:a16="http://schemas.microsoft.com/office/drawing/2014/main" id="{53DA1E79-BA17-41C5-98B7-CFBC5859A512}"/>
              </a:ext>
            </a:extLst>
          </p:cNvPr>
          <p:cNvSpPr>
            <a:spLocks noGrp="1"/>
          </p:cNvSpPr>
          <p:nvPr>
            <p:ph type="sldNum" sz="quarter" idx="34"/>
          </p:nvPr>
        </p:nvSpPr>
        <p:spPr/>
        <p:txBody>
          <a:bodyPr/>
          <a:lstStyle/>
          <a:p>
            <a:fld id="{19B51A1E-902D-48AF-9020-955120F399B6}" type="slidenum">
              <a:rPr lang="en-ZA" smtClean="0"/>
              <a:pPr/>
              <a:t>‹#›</a:t>
            </a:fld>
            <a:endParaRPr lang="en-ZA"/>
          </a:p>
        </p:txBody>
      </p:sp>
    </p:spTree>
    <p:extLst>
      <p:ext uri="{BB962C8B-B14F-4D97-AF65-F5344CB8AC3E}">
        <p14:creationId xmlns:p14="http://schemas.microsoft.com/office/powerpoint/2010/main" val="1601694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t Blue Multi Use">
    <p:spTree>
      <p:nvGrpSpPr>
        <p:cNvPr id="1" name=""/>
        <p:cNvGrpSpPr/>
        <p:nvPr/>
      </p:nvGrpSpPr>
      <p:grpSpPr>
        <a:xfrm>
          <a:off x="0" y="0"/>
          <a:ext cx="0" cy="0"/>
          <a:chOff x="0" y="0"/>
          <a:chExt cx="0" cy="0"/>
        </a:xfrm>
      </p:grpSpPr>
      <p:pic>
        <p:nvPicPr>
          <p:cNvPr id="25" name="Picture 24"/>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66688" y="205245"/>
            <a:ext cx="11858625" cy="1480681"/>
          </a:xfrm>
          <a:prstGeom prst="rect">
            <a:avLst/>
          </a:prstGeom>
        </p:spPr>
      </p:pic>
      <p:sp>
        <p:nvSpPr>
          <p:cNvPr id="19" name="Text Placeholder 18"/>
          <p:cNvSpPr>
            <a:spLocks noGrp="1"/>
          </p:cNvSpPr>
          <p:nvPr>
            <p:ph type="body" sz="quarter" idx="15" hasCustomPrompt="1"/>
          </p:nvPr>
        </p:nvSpPr>
        <p:spPr>
          <a:xfrm>
            <a:off x="166686" y="333375"/>
            <a:ext cx="11837391" cy="742950"/>
          </a:xfrm>
          <a:prstGeom prst="rect">
            <a:avLst/>
          </a:prstGeom>
        </p:spPr>
        <p:txBody>
          <a:bodyPr>
            <a:normAutofit/>
          </a:bodyPr>
          <a:lstStyle>
            <a:lvl1pPr marL="0" indent="0" algn="ctr">
              <a:buNone/>
              <a:defRPr sz="40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54" name="Text Placeholder 11"/>
          <p:cNvSpPr>
            <a:spLocks noGrp="1"/>
          </p:cNvSpPr>
          <p:nvPr>
            <p:ph type="body" sz="quarter" idx="11" hasCustomPrompt="1"/>
          </p:nvPr>
        </p:nvSpPr>
        <p:spPr>
          <a:xfrm>
            <a:off x="166688" y="1076326"/>
            <a:ext cx="11837390" cy="609600"/>
          </a:xfrm>
          <a:prstGeom prst="rect">
            <a:avLst/>
          </a:prstGeom>
        </p:spPr>
        <p:txBody>
          <a:bodyPr/>
          <a:lstStyle>
            <a:lvl1pPr marL="0" indent="0" algn="ctr">
              <a:buNone/>
              <a:defRPr sz="2800" b="1" baseline="0">
                <a:solidFill>
                  <a:schemeClr val="bg1"/>
                </a:solidFill>
                <a:latin typeface="Arial" panose="020B0604020202020204" pitchFamily="34" charset="0"/>
                <a:cs typeface="Arial" panose="020B0604020202020204" pitchFamily="34" charset="0"/>
              </a:defRPr>
            </a:lvl1pPr>
            <a:lvl2pPr algn="ctr">
              <a:defRPr sz="2800" b="1">
                <a:solidFill>
                  <a:srgbClr val="B1B2B6"/>
                </a:solidFill>
                <a:latin typeface="Arial" panose="020B0604020202020204" pitchFamily="34" charset="0"/>
                <a:cs typeface="Arial" panose="020B0604020202020204" pitchFamily="34" charset="0"/>
              </a:defRPr>
            </a:lvl2pPr>
            <a:lvl3pPr algn="ctr">
              <a:defRPr sz="2800" b="1">
                <a:solidFill>
                  <a:srgbClr val="B1B2B6"/>
                </a:solidFill>
                <a:latin typeface="Arial" panose="020B0604020202020204" pitchFamily="34" charset="0"/>
                <a:cs typeface="Arial" panose="020B0604020202020204" pitchFamily="34" charset="0"/>
              </a:defRPr>
            </a:lvl3pPr>
            <a:lvl4pPr algn="ctr">
              <a:defRPr sz="2800" b="1">
                <a:solidFill>
                  <a:srgbClr val="B1B2B6"/>
                </a:solidFill>
                <a:latin typeface="Arial" panose="020B0604020202020204" pitchFamily="34" charset="0"/>
                <a:cs typeface="Arial" panose="020B0604020202020204" pitchFamily="34" charset="0"/>
              </a:defRPr>
            </a:lvl4pPr>
            <a:lvl5pPr algn="ctr">
              <a:defRPr sz="2800" b="1">
                <a:solidFill>
                  <a:srgbClr val="B1B2B6"/>
                </a:solidFill>
                <a:latin typeface="Arial" panose="020B0604020202020204" pitchFamily="34" charset="0"/>
                <a:cs typeface="Arial" panose="020B0604020202020204" pitchFamily="34" charset="0"/>
              </a:defRPr>
            </a:lvl5pPr>
          </a:lstStyle>
          <a:p>
            <a:pPr lvl="0"/>
            <a:r>
              <a:rPr lang="en-US" dirty="0"/>
              <a:t>Sub title</a:t>
            </a:r>
          </a:p>
        </p:txBody>
      </p:sp>
      <p:sp>
        <p:nvSpPr>
          <p:cNvPr id="22" name="Text Placeholder 11"/>
          <p:cNvSpPr>
            <a:spLocks noGrp="1"/>
          </p:cNvSpPr>
          <p:nvPr>
            <p:ph type="body" sz="quarter" idx="16" hasCustomPrompt="1"/>
          </p:nvPr>
        </p:nvSpPr>
        <p:spPr>
          <a:xfrm>
            <a:off x="4865914" y="1895740"/>
            <a:ext cx="7138163"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dirty="0"/>
              <a:t>Subtitle: 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ducimus</a:t>
            </a:r>
            <a:r>
              <a:rPr lang="en-US" dirty="0"/>
              <a:t> qui </a:t>
            </a:r>
            <a:r>
              <a:rPr lang="en-US" dirty="0" err="1"/>
              <a:t>blanditiis</a:t>
            </a:r>
            <a:endParaRPr lang="en-US" dirty="0"/>
          </a:p>
        </p:txBody>
      </p:sp>
      <p:sp>
        <p:nvSpPr>
          <p:cNvPr id="24" name="Text Placeholder 24"/>
          <p:cNvSpPr>
            <a:spLocks noGrp="1"/>
          </p:cNvSpPr>
          <p:nvPr>
            <p:ph type="body" sz="quarter" idx="20"/>
          </p:nvPr>
        </p:nvSpPr>
        <p:spPr>
          <a:xfrm>
            <a:off x="4865914" y="2748241"/>
            <a:ext cx="7138163" cy="3839848"/>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600">
                <a:solidFill>
                  <a:srgbClr val="919191"/>
                </a:solidFill>
                <a:latin typeface="Arial" panose="020B0604020202020204" pitchFamily="34" charset="0"/>
                <a:cs typeface="Arial" panose="020B0604020202020204" pitchFamily="34" charset="0"/>
              </a:defRPr>
            </a:lvl3pPr>
            <a:lvl4pPr>
              <a:defRPr sz="1400">
                <a:solidFill>
                  <a:srgbClr val="919191"/>
                </a:solidFill>
                <a:latin typeface="Arial" panose="020B0604020202020204" pitchFamily="34" charset="0"/>
                <a:cs typeface="Arial" panose="020B0604020202020204" pitchFamily="34" charset="0"/>
              </a:defRPr>
            </a:lvl4pPr>
            <a:lvl5pPr>
              <a:defRPr sz="1400">
                <a:solidFill>
                  <a:srgbClr val="91919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9"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10"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
        <p:nvSpPr>
          <p:cNvPr id="3" name="Content Placeholder 2"/>
          <p:cNvSpPr>
            <a:spLocks noGrp="1"/>
          </p:cNvSpPr>
          <p:nvPr>
            <p:ph sz="quarter" idx="22"/>
          </p:nvPr>
        </p:nvSpPr>
        <p:spPr>
          <a:xfrm>
            <a:off x="166688" y="1895740"/>
            <a:ext cx="4540250" cy="4692385"/>
          </a:xfrm>
          <a:prstGeom prst="rect">
            <a:avLst/>
          </a:prstGeom>
        </p:spPr>
        <p:txBody>
          <a:bodyPr/>
          <a:lstStyle>
            <a:lvl1pPr>
              <a:defRPr sz="2000">
                <a:solidFill>
                  <a:schemeClr val="accent2"/>
                </a:solidFill>
              </a:defRPr>
            </a:lvl1pPr>
            <a:lvl2pPr>
              <a:defRPr sz="1800">
                <a:solidFill>
                  <a:schemeClr val="accent2"/>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44153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Slide 1">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227831"/>
            <a:ext cx="5562190" cy="6402338"/>
          </a:xfrm>
          <a:prstGeom prst="rect">
            <a:avLst/>
          </a:prstGeom>
        </p:spPr>
      </p:pic>
      <p:sp>
        <p:nvSpPr>
          <p:cNvPr id="10" name="Text Placeholder 9"/>
          <p:cNvSpPr>
            <a:spLocks noGrp="1"/>
          </p:cNvSpPr>
          <p:nvPr>
            <p:ph type="body" sz="quarter" idx="10" hasCustomPrompt="1"/>
          </p:nvPr>
        </p:nvSpPr>
        <p:spPr>
          <a:xfrm>
            <a:off x="372840" y="2498725"/>
            <a:ext cx="4816511" cy="1424689"/>
          </a:xfrm>
          <a:prstGeom prst="rect">
            <a:avLst/>
          </a:prstGeom>
        </p:spPr>
        <p:txBody>
          <a:bodyPr>
            <a:noAutofit/>
          </a:bodyPr>
          <a:lstStyle>
            <a:lvl1pPr marL="0" indent="0">
              <a:buNone/>
              <a:defRPr sz="4800" b="1">
                <a:solidFill>
                  <a:schemeClr val="tx1"/>
                </a:solidFill>
                <a:latin typeface="Arial" panose="020B0604020202020204" pitchFamily="34" charset="0"/>
                <a:cs typeface="Arial" panose="020B0604020202020204" pitchFamily="34" charset="0"/>
              </a:defRPr>
            </a:lvl1pPr>
          </a:lstStyle>
          <a:p>
            <a:pPr lvl="0"/>
            <a:r>
              <a:rPr lang="en-US" dirty="0"/>
              <a:t>Slide title/topic</a:t>
            </a:r>
          </a:p>
        </p:txBody>
      </p:sp>
      <p:sp>
        <p:nvSpPr>
          <p:cNvPr id="15" name="Text Placeholder 11"/>
          <p:cNvSpPr>
            <a:spLocks noGrp="1"/>
          </p:cNvSpPr>
          <p:nvPr>
            <p:ph type="body" sz="quarter" idx="13" hasCustomPrompt="1"/>
          </p:nvPr>
        </p:nvSpPr>
        <p:spPr>
          <a:xfrm>
            <a:off x="504620" y="4124325"/>
            <a:ext cx="4552950" cy="1619249"/>
          </a:xfrm>
          <a:prstGeom prst="rect">
            <a:avLst/>
          </a:prstGeom>
        </p:spPr>
        <p:txBody>
          <a:bodyPr/>
          <a:lstStyle>
            <a:lvl1pPr marL="0" indent="0">
              <a:buNone/>
              <a:defRPr sz="2800" b="0" baseline="0">
                <a:solidFill>
                  <a:schemeClr val="tx1"/>
                </a:solidFill>
                <a:latin typeface="Arial" panose="020B0604020202020204" pitchFamily="34" charset="0"/>
                <a:cs typeface="Arial" panose="020B0604020202020204" pitchFamily="34" charset="0"/>
              </a:defRPr>
            </a:lvl1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blanditiis</a:t>
            </a:r>
            <a:r>
              <a:rPr lang="en-US" dirty="0"/>
              <a:t> </a:t>
            </a:r>
            <a:r>
              <a:rPr lang="en-US" dirty="0" err="1"/>
              <a:t>praesentium</a:t>
            </a:r>
            <a:r>
              <a:rPr lang="en-US" dirty="0"/>
              <a:t> </a:t>
            </a:r>
            <a:r>
              <a:rPr lang="en-US" dirty="0" err="1"/>
              <a:t>voluptatum</a:t>
            </a:r>
            <a:endParaRPr lang="en-US" dirty="0"/>
          </a:p>
        </p:txBody>
      </p:sp>
      <p:pic>
        <p:nvPicPr>
          <p:cNvPr id="11" name="Picture 10"/>
          <p:cNvPicPr>
            <a:picLocks noChangeAspect="1"/>
          </p:cNvPicPr>
          <p:nvPr/>
        </p:nvPicPr>
        <p:blipFill rotWithShape="1">
          <a:blip r:embed="rId3" cstate="screen">
            <a:extLst>
              <a:ext uri="{28A0092B-C50C-407E-A947-70E740481C1C}">
                <a14:useLocalDpi xmlns:a14="http://schemas.microsoft.com/office/drawing/2010/main"/>
              </a:ext>
            </a:extLst>
          </a:blip>
          <a:srcRect t="31529"/>
          <a:stretch/>
        </p:blipFill>
        <p:spPr>
          <a:xfrm>
            <a:off x="653144" y="1973581"/>
            <a:ext cx="1102178" cy="230778"/>
          </a:xfrm>
          <a:prstGeom prst="rect">
            <a:avLst/>
          </a:prstGeom>
        </p:spPr>
      </p:pic>
      <p:sp>
        <p:nvSpPr>
          <p:cNvPr id="3" name="Picture Placeholder 2"/>
          <p:cNvSpPr>
            <a:spLocks noGrp="1"/>
          </p:cNvSpPr>
          <p:nvPr>
            <p:ph type="pic" sz="quarter" idx="14" hasCustomPrompt="1"/>
          </p:nvPr>
        </p:nvSpPr>
        <p:spPr>
          <a:xfrm>
            <a:off x="5755369" y="234043"/>
            <a:ext cx="3037568" cy="3077935"/>
          </a:xfrm>
          <a:prstGeom prst="rect">
            <a:avLst/>
          </a:prstGeom>
        </p:spPr>
        <p:txBody>
          <a:bodyPr/>
          <a:lstStyle>
            <a:lvl1pPr marL="0" indent="0">
              <a:buNone/>
              <a:defRPr baseline="0">
                <a:solidFill>
                  <a:schemeClr val="tx1"/>
                </a:solidFill>
              </a:defRPr>
            </a:lvl1pPr>
          </a:lstStyle>
          <a:p>
            <a:r>
              <a:rPr lang="en-US" dirty="0"/>
              <a:t>Picture 1</a:t>
            </a:r>
          </a:p>
        </p:txBody>
      </p:sp>
      <p:sp>
        <p:nvSpPr>
          <p:cNvPr id="16" name="Picture Placeholder 2"/>
          <p:cNvSpPr>
            <a:spLocks noGrp="1"/>
          </p:cNvSpPr>
          <p:nvPr>
            <p:ph type="pic" sz="quarter" idx="15" hasCustomPrompt="1"/>
          </p:nvPr>
        </p:nvSpPr>
        <p:spPr>
          <a:xfrm>
            <a:off x="8986116" y="3546020"/>
            <a:ext cx="3037568" cy="3077935"/>
          </a:xfrm>
          <a:prstGeom prst="rect">
            <a:avLst/>
          </a:prstGeom>
        </p:spPr>
        <p:txBody>
          <a:bodyPr/>
          <a:lstStyle>
            <a:lvl1pPr marL="0" indent="0">
              <a:buNone/>
              <a:defRPr>
                <a:solidFill>
                  <a:schemeClr val="tx1"/>
                </a:solidFill>
              </a:defRPr>
            </a:lvl1pPr>
          </a:lstStyle>
          <a:p>
            <a:r>
              <a:rPr lang="en-US" dirty="0"/>
              <a:t>Picture 4</a:t>
            </a:r>
          </a:p>
        </p:txBody>
      </p:sp>
      <p:sp>
        <p:nvSpPr>
          <p:cNvPr id="17" name="Picture Placeholder 2"/>
          <p:cNvSpPr>
            <a:spLocks noGrp="1"/>
          </p:cNvSpPr>
          <p:nvPr>
            <p:ph type="pic" sz="quarter" idx="16" hasCustomPrompt="1"/>
          </p:nvPr>
        </p:nvSpPr>
        <p:spPr>
          <a:xfrm>
            <a:off x="5755369" y="3546020"/>
            <a:ext cx="3037568" cy="3077935"/>
          </a:xfrm>
          <a:prstGeom prst="rect">
            <a:avLst/>
          </a:prstGeom>
        </p:spPr>
        <p:txBody>
          <a:bodyPr/>
          <a:lstStyle>
            <a:lvl1pPr marL="0" indent="0">
              <a:buNone/>
              <a:defRPr baseline="0">
                <a:solidFill>
                  <a:schemeClr val="tx1"/>
                </a:solidFill>
              </a:defRPr>
            </a:lvl1pPr>
          </a:lstStyle>
          <a:p>
            <a:r>
              <a:rPr lang="en-US" dirty="0"/>
              <a:t>Picture 3</a:t>
            </a:r>
          </a:p>
        </p:txBody>
      </p:sp>
      <p:sp>
        <p:nvSpPr>
          <p:cNvPr id="18" name="Picture Placeholder 2"/>
          <p:cNvSpPr>
            <a:spLocks noGrp="1"/>
          </p:cNvSpPr>
          <p:nvPr>
            <p:ph type="pic" sz="quarter" idx="17" hasCustomPrompt="1"/>
          </p:nvPr>
        </p:nvSpPr>
        <p:spPr>
          <a:xfrm>
            <a:off x="8986116" y="227831"/>
            <a:ext cx="3037568" cy="3077935"/>
          </a:xfrm>
          <a:prstGeom prst="rect">
            <a:avLst/>
          </a:prstGeom>
        </p:spPr>
        <p:txBody>
          <a:bodyPr/>
          <a:lstStyle>
            <a:lvl1pPr marL="0" indent="0">
              <a:buNone/>
              <a:defRPr>
                <a:solidFill>
                  <a:schemeClr val="tx1"/>
                </a:solidFill>
              </a:defRPr>
            </a:lvl1pPr>
          </a:lstStyle>
          <a:p>
            <a:r>
              <a:rPr lang="en-US" dirty="0"/>
              <a:t>Picture 2</a:t>
            </a:r>
          </a:p>
        </p:txBody>
      </p:sp>
      <p:sp>
        <p:nvSpPr>
          <p:cNvPr id="12"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13"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Tree>
    <p:extLst>
      <p:ext uri="{BB962C8B-B14F-4D97-AF65-F5344CB8AC3E}">
        <p14:creationId xmlns:p14="http://schemas.microsoft.com/office/powerpoint/2010/main" val="2115747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k Blue Multi-Use">
    <p:spTree>
      <p:nvGrpSpPr>
        <p:cNvPr id="1" name=""/>
        <p:cNvGrpSpPr/>
        <p:nvPr/>
      </p:nvGrpSpPr>
      <p:grpSpPr>
        <a:xfrm>
          <a:off x="0" y="0"/>
          <a:ext cx="0" cy="0"/>
          <a:chOff x="0" y="0"/>
          <a:chExt cx="0" cy="0"/>
        </a:xfrm>
      </p:grpSpPr>
      <p:grpSp>
        <p:nvGrpSpPr>
          <p:cNvPr id="2" name="Group 1"/>
          <p:cNvGrpSpPr/>
          <p:nvPr/>
        </p:nvGrpSpPr>
        <p:grpSpPr>
          <a:xfrm>
            <a:off x="6305549" y="153917"/>
            <a:ext cx="5675985" cy="6550166"/>
            <a:chOff x="6305548" y="108066"/>
            <a:chExt cx="5675985" cy="6550166"/>
          </a:xfrm>
        </p:grpSpPr>
        <p:pic>
          <p:nvPicPr>
            <p:cNvPr id="11" name="Picture 10"/>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305548" y="108066"/>
              <a:ext cx="5675985" cy="6550166"/>
            </a:xfrm>
            <a:prstGeom prst="rect">
              <a:avLst/>
            </a:prstGeom>
          </p:spPr>
        </p:pic>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78856" y="1219321"/>
              <a:ext cx="1097652" cy="234797"/>
            </a:xfrm>
            <a:prstGeom prst="rect">
              <a:avLst/>
            </a:prstGeom>
          </p:spPr>
        </p:pic>
      </p:grpSp>
      <p:sp>
        <p:nvSpPr>
          <p:cNvPr id="12" name="Text Placeholder 11"/>
          <p:cNvSpPr>
            <a:spLocks noGrp="1"/>
          </p:cNvSpPr>
          <p:nvPr>
            <p:ph type="body" sz="quarter" idx="12" hasCustomPrompt="1"/>
          </p:nvPr>
        </p:nvSpPr>
        <p:spPr>
          <a:xfrm>
            <a:off x="6867066" y="17526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13" name="Text Placeholder 11"/>
          <p:cNvSpPr>
            <a:spLocks noGrp="1"/>
          </p:cNvSpPr>
          <p:nvPr>
            <p:ph type="body" sz="quarter" idx="13" hasCustomPrompt="1"/>
          </p:nvPr>
        </p:nvSpPr>
        <p:spPr>
          <a:xfrm>
            <a:off x="6600366" y="2751244"/>
            <a:ext cx="5086351" cy="476250"/>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dirty="0"/>
              <a:t>Sub title</a:t>
            </a:r>
          </a:p>
        </p:txBody>
      </p:sp>
      <p:sp>
        <p:nvSpPr>
          <p:cNvPr id="14" name="Text Placeholder 11"/>
          <p:cNvSpPr>
            <a:spLocks noGrp="1"/>
          </p:cNvSpPr>
          <p:nvPr>
            <p:ph type="body" sz="quarter" idx="14" hasCustomPrompt="1"/>
          </p:nvPr>
        </p:nvSpPr>
        <p:spPr>
          <a:xfrm>
            <a:off x="6653212" y="3464138"/>
            <a:ext cx="4980658" cy="771397"/>
          </a:xfrm>
          <a:prstGeom prst="rect">
            <a:avLst/>
          </a:prstGeom>
        </p:spPr>
        <p:txBody>
          <a:bodyPr/>
          <a:lstStyle>
            <a:lvl1pPr marL="0" indent="0">
              <a:buNone/>
              <a:defRPr sz="2000" b="1" baseline="0">
                <a:solidFill>
                  <a:schemeClr val="bg1"/>
                </a:solidFill>
                <a:latin typeface="Arial" panose="020B0604020202020204" pitchFamily="34" charset="0"/>
                <a:cs typeface="Arial" panose="020B0604020202020204" pitchFamily="34" charset="0"/>
              </a:defRPr>
            </a:lvl1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blanditiis</a:t>
            </a:r>
            <a:endParaRPr lang="en-US" dirty="0"/>
          </a:p>
        </p:txBody>
      </p:sp>
      <p:sp>
        <p:nvSpPr>
          <p:cNvPr id="15" name="Text Placeholder 11"/>
          <p:cNvSpPr>
            <a:spLocks noGrp="1"/>
          </p:cNvSpPr>
          <p:nvPr>
            <p:ph type="body" sz="quarter" idx="15" hasCustomPrompt="1"/>
          </p:nvPr>
        </p:nvSpPr>
        <p:spPr>
          <a:xfrm>
            <a:off x="6600366" y="4472179"/>
            <a:ext cx="5086351" cy="1614296"/>
          </a:xfrm>
          <a:prstGeom prst="rect">
            <a:avLst/>
          </a:prstGeom>
        </p:spPr>
        <p:txBody>
          <a:bodyPr/>
          <a:lstStyle>
            <a:lvl1pPr marL="231775" marR="0" indent="-231775"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800" b="0" i="0" baseline="0">
                <a:solidFill>
                  <a:schemeClr val="bg1"/>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2pPr>
            <a:lvl3pPr>
              <a:defRPr sz="1400">
                <a:solidFill>
                  <a:schemeClr val="bg1"/>
                </a:solidFill>
                <a:latin typeface="Arial" panose="020B0604020202020204" pitchFamily="34" charset="0"/>
                <a:cs typeface="Arial" panose="020B0604020202020204" pitchFamily="34" charset="0"/>
              </a:defRPr>
            </a:lvl3pPr>
            <a:lvl4pPr marL="1657350" indent="-285750">
              <a:buFont typeface="Arial" panose="020B0604020202020204" pitchFamily="34" charset="0"/>
              <a:buChar char="•"/>
              <a:defRPr sz="1400">
                <a:solidFill>
                  <a:schemeClr val="bg1"/>
                </a:solidFill>
                <a:latin typeface="Arial" panose="020B0604020202020204" pitchFamily="34" charset="0"/>
                <a:cs typeface="Arial" panose="020B0604020202020204" pitchFamily="34" charset="0"/>
              </a:defRPr>
            </a:lvl4pPr>
            <a:lvl5pPr marL="2114550" indent="-285750">
              <a:buFont typeface="Arial" panose="020B0604020202020204" pitchFamily="34" charset="0"/>
              <a:buChar char="•"/>
              <a:defRPr sz="1400">
                <a:solidFill>
                  <a:schemeClr val="bg1"/>
                </a:solidFill>
              </a:defRPr>
            </a:lvl5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a:t>
            </a:r>
            <a:endParaRPr lang="en-US" dirty="0"/>
          </a:p>
          <a:p>
            <a:pPr lvl="0"/>
            <a:endParaRPr lang="en-US" dirty="0"/>
          </a:p>
        </p:txBody>
      </p:sp>
      <p:sp>
        <p:nvSpPr>
          <p:cNvPr id="16"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17"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
        <p:nvSpPr>
          <p:cNvPr id="4" name="Content Placeholder 3"/>
          <p:cNvSpPr>
            <a:spLocks noGrp="1"/>
          </p:cNvSpPr>
          <p:nvPr>
            <p:ph sz="quarter" idx="16"/>
          </p:nvPr>
        </p:nvSpPr>
        <p:spPr>
          <a:xfrm>
            <a:off x="200025" y="153917"/>
            <a:ext cx="5915025" cy="2903608"/>
          </a:xfrm>
          <a:prstGeom prst="rect">
            <a:avLst/>
          </a:prstGeom>
        </p:spPr>
        <p:txBody>
          <a:bodyPr/>
          <a:lstStyle>
            <a:lvl1pPr>
              <a:buClr>
                <a:srgbClr val="1F3D7C"/>
              </a:buClr>
              <a:defRPr>
                <a:solidFill>
                  <a:schemeClr val="tx1"/>
                </a:solidFill>
              </a:defRPr>
            </a:lvl1pPr>
            <a:lvl2pPr>
              <a:buClr>
                <a:srgbClr val="1F3D7C"/>
              </a:buClr>
              <a:defRPr>
                <a:solidFill>
                  <a:schemeClr val="tx1"/>
                </a:solidFill>
              </a:defRPr>
            </a:lvl2pPr>
            <a:lvl3pPr>
              <a:buClr>
                <a:srgbClr val="1F3D7C"/>
              </a:buClr>
              <a:defRPr>
                <a:solidFill>
                  <a:schemeClr val="tx1"/>
                </a:solidFill>
              </a:defRPr>
            </a:lvl3pPr>
          </a:lstStyle>
          <a:p>
            <a:pPr lvl="0"/>
            <a:r>
              <a:rPr lang="en-US"/>
              <a:t>Click to edit Master text styles</a:t>
            </a:r>
          </a:p>
          <a:p>
            <a:pPr lvl="1"/>
            <a:r>
              <a:rPr lang="en-US"/>
              <a:t>Second level</a:t>
            </a:r>
          </a:p>
          <a:p>
            <a:pPr lvl="2"/>
            <a:r>
              <a:rPr lang="en-US"/>
              <a:t>Third level</a:t>
            </a:r>
          </a:p>
        </p:txBody>
      </p:sp>
      <p:sp>
        <p:nvSpPr>
          <p:cNvPr id="18" name="Content Placeholder 3"/>
          <p:cNvSpPr>
            <a:spLocks noGrp="1"/>
          </p:cNvSpPr>
          <p:nvPr>
            <p:ph sz="quarter" idx="17"/>
          </p:nvPr>
        </p:nvSpPr>
        <p:spPr>
          <a:xfrm>
            <a:off x="216692" y="3227494"/>
            <a:ext cx="5915025" cy="3453049"/>
          </a:xfrm>
          <a:prstGeom prst="rect">
            <a:avLst/>
          </a:prstGeom>
        </p:spPr>
        <p:txBody>
          <a:bodyPr/>
          <a:lstStyle>
            <a:lvl1pPr>
              <a:buClr>
                <a:srgbClr val="1F3D7C"/>
              </a:buClr>
              <a:defRPr>
                <a:solidFill>
                  <a:schemeClr val="tx1"/>
                </a:solidFill>
              </a:defRPr>
            </a:lvl1pPr>
            <a:lvl2pPr>
              <a:buClr>
                <a:srgbClr val="1F3D7C"/>
              </a:buClr>
              <a:defRPr>
                <a:solidFill>
                  <a:schemeClr val="tx1"/>
                </a:solidFill>
              </a:defRPr>
            </a:lvl2pPr>
            <a:lvl3pPr>
              <a:buClr>
                <a:srgbClr val="1F3D7C"/>
              </a:buClr>
              <a:defRPr>
                <a:solidFill>
                  <a:schemeClr val="tx1"/>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487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t Blue Multi-Us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5035" y="245043"/>
            <a:ext cx="5618748" cy="6367914"/>
          </a:xfrm>
          <a:prstGeom prst="rect">
            <a:avLst/>
          </a:prstGeom>
        </p:spPr>
      </p:pic>
      <p:sp>
        <p:nvSpPr>
          <p:cNvPr id="11" name="Text Placeholder 11"/>
          <p:cNvSpPr>
            <a:spLocks noGrp="1"/>
          </p:cNvSpPr>
          <p:nvPr>
            <p:ph type="body" sz="quarter" idx="12" hasCustomPrompt="1"/>
          </p:nvPr>
        </p:nvSpPr>
        <p:spPr>
          <a:xfrm>
            <a:off x="747934" y="2324100"/>
            <a:ext cx="4552950" cy="762000"/>
          </a:xfrm>
          <a:prstGeom prst="rect">
            <a:avLst/>
          </a:prstGeom>
        </p:spPr>
        <p:txBody>
          <a:bodyPr/>
          <a:lstStyle>
            <a:lvl1pPr marL="0" indent="0">
              <a:buNone/>
              <a:defRPr sz="4400" b="1" baseline="0">
                <a:solidFill>
                  <a:schemeClr val="bg1"/>
                </a:solidFill>
                <a:latin typeface="Arial" panose="020B0604020202020204" pitchFamily="34" charset="0"/>
                <a:cs typeface="Arial" panose="020B0604020202020204" pitchFamily="34" charset="0"/>
              </a:defRPr>
            </a:lvl1pPr>
          </a:lstStyle>
          <a:p>
            <a:pPr lvl="0"/>
            <a:r>
              <a:rPr lang="en-US" dirty="0"/>
              <a:t>Slide title/topic</a:t>
            </a:r>
          </a:p>
        </p:txBody>
      </p:sp>
      <p:sp>
        <p:nvSpPr>
          <p:cNvPr id="18" name="Text Placeholder 11"/>
          <p:cNvSpPr>
            <a:spLocks noGrp="1"/>
          </p:cNvSpPr>
          <p:nvPr>
            <p:ph type="body" sz="quarter" idx="16" hasCustomPrompt="1"/>
          </p:nvPr>
        </p:nvSpPr>
        <p:spPr>
          <a:xfrm>
            <a:off x="6042610" y="3479461"/>
            <a:ext cx="5943600" cy="676148"/>
          </a:xfrm>
          <a:prstGeom prst="rect">
            <a:avLst/>
          </a:prstGeom>
        </p:spPr>
        <p:txBody>
          <a:bodyPr/>
          <a:lstStyle>
            <a:lvl1pPr marL="0" indent="0">
              <a:buNone/>
              <a:defRPr sz="2000" b="1" baseline="0">
                <a:solidFill>
                  <a:schemeClr val="tx1"/>
                </a:solidFill>
                <a:latin typeface="Arial" panose="020B0604020202020204" pitchFamily="34" charset="0"/>
                <a:cs typeface="Arial" panose="020B0604020202020204" pitchFamily="34" charset="0"/>
              </a:defRPr>
            </a:lvl1pPr>
          </a:lstStyle>
          <a:p>
            <a:pPr lvl="0"/>
            <a:r>
              <a:rPr lang="en-US" dirty="0"/>
              <a:t>Subtitle: 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ducimus</a:t>
            </a:r>
            <a:r>
              <a:rPr lang="en-US" dirty="0"/>
              <a:t> qui </a:t>
            </a:r>
            <a:r>
              <a:rPr lang="en-US" dirty="0" err="1"/>
              <a:t>blanditiis</a:t>
            </a:r>
            <a:endParaRPr lang="en-US" dirty="0"/>
          </a:p>
        </p:txBody>
      </p:sp>
      <p:sp>
        <p:nvSpPr>
          <p:cNvPr id="21" name="Text Placeholder 11"/>
          <p:cNvSpPr>
            <a:spLocks noGrp="1"/>
          </p:cNvSpPr>
          <p:nvPr>
            <p:ph type="body" sz="quarter" idx="13" hasCustomPrompt="1"/>
          </p:nvPr>
        </p:nvSpPr>
        <p:spPr>
          <a:xfrm>
            <a:off x="747934" y="3686037"/>
            <a:ext cx="4552950" cy="1619249"/>
          </a:xfrm>
          <a:prstGeom prst="rect">
            <a:avLst/>
          </a:prstGeom>
        </p:spPr>
        <p:txBody>
          <a:bodyPr/>
          <a:lstStyle>
            <a:lvl1pPr marL="0" indent="0">
              <a:buNone/>
              <a:defRPr sz="2800" b="0" baseline="0">
                <a:solidFill>
                  <a:schemeClr val="bg1"/>
                </a:solidFill>
                <a:latin typeface="Arial" panose="020B0604020202020204" pitchFamily="34" charset="0"/>
                <a:cs typeface="Arial" panose="020B0604020202020204" pitchFamily="34" charset="0"/>
              </a:defRPr>
            </a:lvl1pPr>
          </a:lstStyle>
          <a:p>
            <a:pPr lvl="0"/>
            <a:r>
              <a:rPr lang="en-US" dirty="0"/>
              <a:t>At </a:t>
            </a:r>
            <a:r>
              <a:rPr lang="en-US" dirty="0" err="1"/>
              <a:t>vero</a:t>
            </a:r>
            <a:r>
              <a:rPr lang="en-US" dirty="0"/>
              <a:t> </a:t>
            </a:r>
            <a:r>
              <a:rPr lang="en-US" dirty="0" err="1"/>
              <a:t>eos</a:t>
            </a:r>
            <a:r>
              <a:rPr lang="en-US" dirty="0"/>
              <a:t> et </a:t>
            </a:r>
            <a:r>
              <a:rPr lang="en-US" dirty="0" err="1"/>
              <a:t>accusamus</a:t>
            </a:r>
            <a:r>
              <a:rPr lang="en-US" dirty="0"/>
              <a:t> et </a:t>
            </a:r>
            <a:r>
              <a:rPr lang="en-US" dirty="0" err="1"/>
              <a:t>iusto</a:t>
            </a:r>
            <a:r>
              <a:rPr lang="en-US" dirty="0"/>
              <a:t> </a:t>
            </a:r>
            <a:r>
              <a:rPr lang="en-US" dirty="0" err="1"/>
              <a:t>odio</a:t>
            </a:r>
            <a:r>
              <a:rPr lang="en-US" dirty="0"/>
              <a:t> </a:t>
            </a:r>
            <a:r>
              <a:rPr lang="en-US" dirty="0" err="1"/>
              <a:t>dignissimos</a:t>
            </a:r>
            <a:r>
              <a:rPr lang="en-US" dirty="0"/>
              <a:t> </a:t>
            </a:r>
            <a:r>
              <a:rPr lang="en-US" dirty="0" err="1"/>
              <a:t>ducimus</a:t>
            </a:r>
            <a:r>
              <a:rPr lang="en-US" dirty="0"/>
              <a:t> qui </a:t>
            </a:r>
            <a:r>
              <a:rPr lang="en-US" dirty="0" err="1"/>
              <a:t>blanditiis</a:t>
            </a:r>
            <a:r>
              <a:rPr lang="en-US" dirty="0"/>
              <a:t> </a:t>
            </a:r>
            <a:r>
              <a:rPr lang="en-US" dirty="0" err="1"/>
              <a:t>praesentium</a:t>
            </a:r>
            <a:r>
              <a:rPr lang="en-US" dirty="0"/>
              <a:t> </a:t>
            </a:r>
            <a:r>
              <a:rPr lang="en-US" dirty="0" err="1"/>
              <a:t>voluptatum</a:t>
            </a:r>
            <a:endParaRPr lang="en-US" dirty="0"/>
          </a:p>
        </p:txBody>
      </p:sp>
      <p:sp>
        <p:nvSpPr>
          <p:cNvPr id="26" name="Text Placeholder 24"/>
          <p:cNvSpPr>
            <a:spLocks noGrp="1"/>
          </p:cNvSpPr>
          <p:nvPr>
            <p:ph type="body" sz="quarter" idx="20"/>
          </p:nvPr>
        </p:nvSpPr>
        <p:spPr>
          <a:xfrm>
            <a:off x="6042610" y="4320822"/>
            <a:ext cx="5943600" cy="2289528"/>
          </a:xfrm>
          <a:prstGeom prst="rect">
            <a:avLst/>
          </a:prstGeom>
        </p:spPr>
        <p:txBody>
          <a:bodyPr/>
          <a:lstStyle>
            <a:lvl1pPr>
              <a:defRPr sz="2000">
                <a:solidFill>
                  <a:schemeClr val="accent2"/>
                </a:solidFill>
                <a:latin typeface="Arial" panose="020B0604020202020204" pitchFamily="34" charset="0"/>
                <a:cs typeface="Arial" panose="020B0604020202020204" pitchFamily="34" charset="0"/>
              </a:defRPr>
            </a:lvl1pPr>
            <a:lvl2pPr>
              <a:defRPr sz="1800">
                <a:solidFill>
                  <a:schemeClr val="accent2"/>
                </a:solidFill>
                <a:latin typeface="Arial" panose="020B0604020202020204" pitchFamily="34" charset="0"/>
                <a:cs typeface="Arial" panose="020B0604020202020204" pitchFamily="34" charset="0"/>
              </a:defRPr>
            </a:lvl2pPr>
            <a:lvl3pPr>
              <a:defRPr sz="1400">
                <a:solidFill>
                  <a:schemeClr val="bg1">
                    <a:lumMod val="50000"/>
                  </a:schemeClr>
                </a:solidFill>
                <a:latin typeface="Arial" panose="020B0604020202020204" pitchFamily="34" charset="0"/>
                <a:cs typeface="Arial" panose="020B0604020202020204" pitchFamily="34" charset="0"/>
              </a:defRPr>
            </a:lvl3pPr>
            <a:lvl4pPr>
              <a:defRPr sz="1400">
                <a:solidFill>
                  <a:schemeClr val="bg1">
                    <a:lumMod val="50000"/>
                  </a:schemeClr>
                </a:solidFill>
                <a:latin typeface="Arial" panose="020B0604020202020204" pitchFamily="34" charset="0"/>
                <a:cs typeface="Arial" panose="020B0604020202020204" pitchFamily="34" charset="0"/>
              </a:defRPr>
            </a:lvl4pPr>
            <a:lvl5pPr>
              <a:defRPr sz="1400">
                <a:solidFill>
                  <a:schemeClr val="bg1">
                    <a:lumMod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p:txBody>
      </p:sp>
      <p:sp>
        <p:nvSpPr>
          <p:cNvPr id="8"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endParaRPr lang="en-US" dirty="0">
              <a:solidFill>
                <a:srgbClr val="8E8E8E"/>
              </a:solidFill>
            </a:endParaRPr>
          </a:p>
        </p:txBody>
      </p:sp>
      <p:sp>
        <p:nvSpPr>
          <p:cNvPr id="9"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
        <p:nvSpPr>
          <p:cNvPr id="6" name="Content Placeholder 5"/>
          <p:cNvSpPr>
            <a:spLocks noGrp="1"/>
          </p:cNvSpPr>
          <p:nvPr>
            <p:ph sz="quarter" idx="22"/>
          </p:nvPr>
        </p:nvSpPr>
        <p:spPr>
          <a:xfrm>
            <a:off x="6042025" y="245043"/>
            <a:ext cx="5943600" cy="3069657"/>
          </a:xfrm>
          <a:prstGeom prst="rect">
            <a:avLst/>
          </a:prstGeom>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bg1">
                    <a:lumMod val="50000"/>
                  </a:schemeClr>
                </a:solidFill>
              </a:defRPr>
            </a:lvl4pPr>
            <a:lvl5pPr>
              <a:defRPr>
                <a:solidFill>
                  <a:schemeClr val="bg1">
                    <a:lumMod val="50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82250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4.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21.jpe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5.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6" Type="http://schemas.openxmlformats.org/officeDocument/2006/relationships/theme" Target="../theme/theme6.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solidFill>
                  <a:srgbClr val="8E8E8E"/>
                </a:solidFill>
              </a:rPr>
              <a:t>Committee Name and/or Presentation Title</a:t>
            </a:r>
          </a:p>
        </p:txBody>
      </p:sp>
      <p:sp>
        <p:nvSpPr>
          <p:cNvPr id="3"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dirty="0"/>
          </a:p>
        </p:txBody>
      </p:sp>
    </p:spTree>
    <p:extLst>
      <p:ext uri="{BB962C8B-B14F-4D97-AF65-F5344CB8AC3E}">
        <p14:creationId xmlns:p14="http://schemas.microsoft.com/office/powerpoint/2010/main" val="3554268848"/>
      </p:ext>
    </p:extLst>
  </p:cSld>
  <p:clrMap bg1="lt1" tx1="dk1" bg2="lt2" tx2="dk2" accent1="accent1" accent2="accent2" accent3="accent3" accent4="accent4" accent5="accent5" accent6="accent6" hlink="hlink" folHlink="folHlink"/>
  <p:sldLayoutIdLst>
    <p:sldLayoutId id="2147483650" r:id="rId1"/>
    <p:sldLayoutId id="2147483665" r:id="rId2"/>
    <p:sldLayoutId id="2147483656" r:id="rId3"/>
    <p:sldLayoutId id="2147483654" r:id="rId4"/>
    <p:sldLayoutId id="2147483668" r:id="rId5"/>
    <p:sldLayoutId id="2147483660" r:id="rId6"/>
    <p:sldLayoutId id="2147483655" r:id="rId7"/>
    <p:sldLayoutId id="2147483657" r:id="rId8"/>
    <p:sldLayoutId id="2147483662" r:id="rId9"/>
    <p:sldLayoutId id="2147483653" r:id="rId10"/>
    <p:sldLayoutId id="2147483666" r:id="rId11"/>
    <p:sldLayoutId id="2147483652" r:id="rId12"/>
    <p:sldLayoutId id="2147483667" r:id="rId13"/>
    <p:sldLayoutId id="2147483661" r:id="rId14"/>
    <p:sldLayoutId id="2147483669"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defTabSz="457200"/>
            <a:fld id="{48BD895B-81D6-44A5-8EB7-0885CF0A7A6B}" type="datetimeFigureOut">
              <a:rPr lang="en-US" smtClean="0">
                <a:solidFill>
                  <a:srgbClr val="46464A">
                    <a:lumMod val="20000"/>
                    <a:lumOff val="80000"/>
                  </a:srgbClr>
                </a:solidFill>
              </a:rPr>
              <a:pPr defTabSz="457200"/>
              <a:t>5/6/2025</a:t>
            </a:fld>
            <a:endParaRPr lang="en-US">
              <a:solidFill>
                <a:srgbClr val="46464A">
                  <a:lumMod val="20000"/>
                  <a:lumOff val="80000"/>
                </a:srgbClr>
              </a:solidFill>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defTabSz="457200"/>
            <a:endParaRPr lang="en-US">
              <a:solidFill>
                <a:srgbClr val="46464A">
                  <a:lumMod val="20000"/>
                  <a:lumOff val="80000"/>
                </a:srgbClr>
              </a:solidFill>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defTabSz="457200"/>
            <a:fld id="{42A21A55-71D9-4514-90AB-32D105D3602D}" type="slidenum">
              <a:rPr lang="en-US" smtClean="0">
                <a:solidFill>
                  <a:srgbClr val="46464A">
                    <a:lumMod val="60000"/>
                    <a:lumOff val="40000"/>
                  </a:srgbClr>
                </a:solidFill>
              </a:rPr>
              <a:pPr defTabSz="457200"/>
              <a:t>‹#›</a:t>
            </a:fld>
            <a:endParaRPr lang="en-US">
              <a:solidFill>
                <a:srgbClr val="46464A">
                  <a:lumMod val="60000"/>
                  <a:lumOff val="40000"/>
                </a:srgbClr>
              </a:solidFill>
            </a:endParaRP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702267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4"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B7139BE-CCF4-9649-9081-4161EB4EDB9E}"/>
              </a:ext>
            </a:extLst>
          </p:cNvPr>
          <p:cNvSpPr/>
          <p:nvPr userDrawn="1"/>
        </p:nvSpPr>
        <p:spPr>
          <a:xfrm>
            <a:off x="0" y="6317672"/>
            <a:ext cx="12192000" cy="540328"/>
          </a:xfrm>
          <a:prstGeom prst="rect">
            <a:avLst/>
          </a:prstGeom>
          <a:solidFill>
            <a:srgbClr val="0C69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A456F"/>
              </a:solidFill>
            </a:endParaRPr>
          </a:p>
        </p:txBody>
      </p:sp>
      <p:pic>
        <p:nvPicPr>
          <p:cNvPr id="11" name="Picture 10">
            <a:extLst>
              <a:ext uri="{FF2B5EF4-FFF2-40B4-BE49-F238E27FC236}">
                <a16:creationId xmlns:a16="http://schemas.microsoft.com/office/drawing/2014/main" id="{0DB06B1B-45CC-3A4A-AE4F-C633F3C71E1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2544" y="6337227"/>
            <a:ext cx="379914" cy="491654"/>
          </a:xfrm>
          <a:prstGeom prst="rect">
            <a:avLst/>
          </a:prstGeom>
        </p:spPr>
      </p:pic>
      <p:sp>
        <p:nvSpPr>
          <p:cNvPr id="7" name="Footer Placeholder 1"/>
          <p:cNvSpPr>
            <a:spLocks noGrp="1"/>
          </p:cNvSpPr>
          <p:nvPr>
            <p:ph type="ftr" sz="quarter" idx="3"/>
          </p:nvPr>
        </p:nvSpPr>
        <p:spPr>
          <a:xfrm>
            <a:off x="7955280" y="6400800"/>
            <a:ext cx="4114800" cy="365125"/>
          </a:xfrm>
          <a:prstGeom prst="rect">
            <a:avLst/>
          </a:prstGeom>
        </p:spPr>
        <p:txBody>
          <a:bodyPr vert="horz" lIns="91440" tIns="45720" rIns="91440" bIns="45720" rtlCol="0" anchor="ctr"/>
          <a:lstStyle>
            <a:lvl1pPr algn="ctr">
              <a:defRPr sz="1200">
                <a:solidFill>
                  <a:srgbClr val="0A456F"/>
                </a:solidFill>
              </a:defRPr>
            </a:lvl1pPr>
          </a:lstStyle>
          <a:p>
            <a:r>
              <a:rPr lang="en-US"/>
              <a:t>Slide</a:t>
            </a:r>
          </a:p>
        </p:txBody>
      </p:sp>
      <p:sp>
        <p:nvSpPr>
          <p:cNvPr id="8" name="Slide Number Placeholder 2"/>
          <p:cNvSpPr>
            <a:spLocks noGrp="1"/>
          </p:cNvSpPr>
          <p:nvPr>
            <p:ph type="sldNum" sz="quarter" idx="4"/>
          </p:nvPr>
        </p:nvSpPr>
        <p:spPr>
          <a:xfrm>
            <a:off x="8678997" y="6400800"/>
            <a:ext cx="183624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257BE-248A-48BC-9F5F-19A6E1408DB6}" type="slidenum">
              <a:rPr lang="en-US" smtClean="0"/>
              <a:t>‹#›</a:t>
            </a:fld>
            <a:endParaRPr lang="en-US"/>
          </a:p>
        </p:txBody>
      </p:sp>
      <p:pic>
        <p:nvPicPr>
          <p:cNvPr id="2" name="Picture 1" descr="Text, logo">
            <a:extLst>
              <a:ext uri="{FF2B5EF4-FFF2-40B4-BE49-F238E27FC236}">
                <a16:creationId xmlns:a16="http://schemas.microsoft.com/office/drawing/2014/main" id="{51ABC875-1F1B-B0AF-B79E-BBCA1A5826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96812" y="6401365"/>
            <a:ext cx="1955157" cy="403687"/>
          </a:xfrm>
          <a:prstGeom prst="rect">
            <a:avLst/>
          </a:prstGeom>
        </p:spPr>
      </p:pic>
    </p:spTree>
    <p:extLst>
      <p:ext uri="{BB962C8B-B14F-4D97-AF65-F5344CB8AC3E}">
        <p14:creationId xmlns:p14="http://schemas.microsoft.com/office/powerpoint/2010/main" val="188927826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421859-61DA-214E-9A20-088466A210F2}"/>
              </a:ext>
            </a:extLst>
          </p:cNvPr>
          <p:cNvPicPr>
            <a:picLocks noChangeAspect="1"/>
          </p:cNvPicPr>
          <p:nvPr userDrawn="1"/>
        </p:nvPicPr>
        <p:blipFill>
          <a:blip r:embed="rId3">
            <a:alphaModFix amt="80000"/>
          </a:blip>
          <a:srcRect/>
          <a:stretch/>
        </p:blipFill>
        <p:spPr>
          <a:xfrm>
            <a:off x="0" y="1"/>
            <a:ext cx="12192000" cy="6858000"/>
          </a:xfrm>
          <a:prstGeom prst="rect">
            <a:avLst/>
          </a:prstGeom>
        </p:spPr>
      </p:pic>
    </p:spTree>
    <p:extLst>
      <p:ext uri="{BB962C8B-B14F-4D97-AF65-F5344CB8AC3E}">
        <p14:creationId xmlns:p14="http://schemas.microsoft.com/office/powerpoint/2010/main" val="1293583122"/>
      </p:ext>
    </p:extLst>
  </p:cSld>
  <p:clrMap bg1="lt1" tx1="dk1" bg2="lt2" tx2="dk2" accent1="accent1" accent2="accent2" accent3="accent3" accent4="accent4" accent5="accent5" accent6="accent6" hlink="hlink" folHlink="folHlink"/>
  <p:sldLayoutIdLst>
    <p:sldLayoutId id="2147483693"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55A45B-F495-F641-AA7A-36292C3CC99A}"/>
              </a:ext>
            </a:extLst>
          </p:cNvPr>
          <p:cNvSpPr>
            <a:spLocks noGrp="1"/>
          </p:cNvSpPr>
          <p:nvPr>
            <p:ph type="body" idx="1"/>
          </p:nvPr>
        </p:nvSpPr>
        <p:spPr>
          <a:xfrm>
            <a:off x="1157727" y="1411703"/>
            <a:ext cx="987654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89227B26-65C5-5A4B-AAEC-70B3B5201C51}"/>
              </a:ext>
            </a:extLst>
          </p:cNvPr>
          <p:cNvSpPr>
            <a:spLocks noGrp="1"/>
          </p:cNvSpPr>
          <p:nvPr>
            <p:ph type="ftr" sz="quarter" idx="3"/>
          </p:nvPr>
        </p:nvSpPr>
        <p:spPr>
          <a:xfrm>
            <a:off x="1058779" y="6324859"/>
            <a:ext cx="3308684" cy="365125"/>
          </a:xfrm>
          <a:prstGeom prst="rect">
            <a:avLst/>
          </a:prstGeom>
        </p:spPr>
        <p:txBody>
          <a:bodyPr vert="horz" lIns="91440" tIns="45720" rIns="91440" bIns="45720" rtlCol="0" anchor="ctr"/>
          <a:lstStyle>
            <a:lvl1pPr algn="ctr">
              <a:defRPr sz="1200">
                <a:solidFill>
                  <a:schemeClr val="accent6">
                    <a:lumMod val="75000"/>
                  </a:schemeClr>
                </a:solidFill>
              </a:defRPr>
            </a:lvl1pPr>
          </a:lstStyle>
          <a:p>
            <a:pPr algn="l"/>
            <a:r>
              <a:rPr lang="en-US"/>
              <a:t>https://www.oregon.gov/lcd/OCMP/Pages/index.aspx</a:t>
            </a:r>
          </a:p>
        </p:txBody>
      </p:sp>
      <p:pic>
        <p:nvPicPr>
          <p:cNvPr id="6" name="Picture 5" descr="Logo, company name&#10;&#10;Description automatically generated">
            <a:extLst>
              <a:ext uri="{FF2B5EF4-FFF2-40B4-BE49-F238E27FC236}">
                <a16:creationId xmlns:a16="http://schemas.microsoft.com/office/drawing/2014/main" id="{B1F5B1AF-3EDF-483E-BF9E-884BB78E83B9}"/>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a:off x="141147" y="5995649"/>
            <a:ext cx="766720" cy="734775"/>
          </a:xfrm>
          <a:prstGeom prst="rect">
            <a:avLst/>
          </a:prstGeom>
        </p:spPr>
      </p:pic>
      <p:sp>
        <p:nvSpPr>
          <p:cNvPr id="7" name="Rectangle 6">
            <a:extLst>
              <a:ext uri="{FF2B5EF4-FFF2-40B4-BE49-F238E27FC236}">
                <a16:creationId xmlns:a16="http://schemas.microsoft.com/office/drawing/2014/main" id="{36837125-77F8-4FFF-8808-B37DB214E53A}"/>
              </a:ext>
            </a:extLst>
          </p:cNvPr>
          <p:cNvSpPr/>
          <p:nvPr userDrawn="1"/>
        </p:nvSpPr>
        <p:spPr>
          <a:xfrm>
            <a:off x="0" y="1"/>
            <a:ext cx="12192000" cy="12692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1F0FA98-2EE8-734A-95BB-A4637DCAD581}"/>
              </a:ext>
            </a:extLst>
          </p:cNvPr>
          <p:cNvSpPr>
            <a:spLocks noGrp="1"/>
          </p:cNvSpPr>
          <p:nvPr>
            <p:ph type="title"/>
          </p:nvPr>
        </p:nvSpPr>
        <p:spPr>
          <a:xfrm>
            <a:off x="838200" y="168016"/>
            <a:ext cx="10515600" cy="866699"/>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271540020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txStyles>
    <p:titleStyle>
      <a:lvl1pPr algn="ctr" defTabSz="914400" rtl="0" eaLnBrk="1" latinLnBrk="0" hangingPunct="1">
        <a:lnSpc>
          <a:spcPct val="90000"/>
        </a:lnSpc>
        <a:spcBef>
          <a:spcPct val="0"/>
        </a:spcBef>
        <a:buNone/>
        <a:defRPr sz="4400" b="1" i="0" kern="1200" spc="-150">
          <a:solidFill>
            <a:schemeClr val="tx2"/>
          </a:solidFill>
          <a:latin typeface="+mj-lt"/>
          <a:ea typeface="+mj-ea"/>
          <a:cs typeface="Gill Sans" panose="020B0502020104020203" pitchFamily="34" charset="-79"/>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Gill Sans Light" panose="020B0302020104020203"/>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Gill Sans Light" panose="020B0302020104020203"/>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Gill Sans Light" panose="020B0302020104020203"/>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Gill Sans Light" panose="020B0302020104020203"/>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Gill Sans Light" panose="020B03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8">
          <p15:clr>
            <a:srgbClr val="F26B43"/>
          </p15:clr>
        </p15:guide>
        <p15:guide id="2" orient="horz" pos="412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a:xfrm>
            <a:off x="0" y="6680544"/>
            <a:ext cx="4114800" cy="177456"/>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solidFill>
                  <a:srgbClr val="8E8E8E"/>
                </a:solidFill>
              </a:rPr>
              <a:t>Committee Name and/or Presentation Title</a:t>
            </a:r>
          </a:p>
        </p:txBody>
      </p:sp>
      <p:sp>
        <p:nvSpPr>
          <p:cNvPr id="3" name="Slide Number Placeholder 2"/>
          <p:cNvSpPr>
            <a:spLocks noGrp="1"/>
          </p:cNvSpPr>
          <p:nvPr>
            <p:ph type="sldNum" sz="quarter" idx="4"/>
          </p:nvPr>
        </p:nvSpPr>
        <p:spPr>
          <a:xfrm>
            <a:off x="11732964" y="6680544"/>
            <a:ext cx="459036" cy="177456"/>
          </a:xfrm>
          <a:prstGeom prst="rect">
            <a:avLst/>
          </a:prstGeom>
        </p:spPr>
        <p:txBody>
          <a:bodyPr vert="horz" lIns="91440" tIns="45720" rIns="91440" bIns="45720" rtlCol="0" anchor="ctr"/>
          <a:lstStyle>
            <a:lvl1pPr algn="r">
              <a:defRPr sz="900">
                <a:solidFill>
                  <a:schemeClr val="tx1">
                    <a:tint val="75000"/>
                  </a:schemeClr>
                </a:solidFill>
              </a:defRPr>
            </a:lvl1pPr>
          </a:lstStyle>
          <a:p>
            <a:fld id="{D6C47D28-8F36-4014-904B-184D2FF0AF74}" type="slidenum">
              <a:rPr lang="en-US" smtClean="0"/>
              <a:pPr/>
              <a:t>‹#›</a:t>
            </a:fld>
            <a:endParaRPr lang="en-US"/>
          </a:p>
        </p:txBody>
      </p:sp>
    </p:spTree>
    <p:extLst>
      <p:ext uri="{BB962C8B-B14F-4D97-AF65-F5344CB8AC3E}">
        <p14:creationId xmlns:p14="http://schemas.microsoft.com/office/powerpoint/2010/main" val="3849202456"/>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1.jp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7.xml"/><Relationship Id="rId6" Type="http://schemas.openxmlformats.org/officeDocument/2006/relationships/hyperlink" Target="mailto:eva.krukowski@dlcd.oregon.gov" TargetMode="External"/><Relationship Id="rId5" Type="http://schemas.openxmlformats.org/officeDocument/2006/relationships/hyperlink" Target="mailto:Amanda.L.MACNAB@dlcd.oregon.gov" TargetMode="External"/><Relationship Id="rId4" Type="http://schemas.openxmlformats.org/officeDocument/2006/relationships/image" Target="../media/image3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www.federalregister.gov/executive-order/14154"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www.federalregister.gov/executive-order/14154"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www.whitehouse.gov/presidential-actions/2025/04/protecting-american-energy-from-state-overreach/"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www.boem.gov/newsroom/notes-stakeholders/boem-seeks-public-comment-eleventh-national-outer-continental-shelf-oil" TargetMode="External"/><Relationship Id="rId2" Type="http://schemas.openxmlformats.org/officeDocument/2006/relationships/hyperlink" Target="https://www.boem.gov/oil-gas-energy/national-program/national-ocs-oil-and-gas-leasing-program" TargetMode="External"/><Relationship Id="rId1" Type="http://schemas.openxmlformats.org/officeDocument/2006/relationships/slideLayout" Target="../slideLayouts/slideLayout6.xml"/><Relationship Id="rId6" Type="http://schemas.openxmlformats.org/officeDocument/2006/relationships/hyperlink" Target="https://www.regulations.gov/document/BOEM-2025-0015-0003" TargetMode="External"/><Relationship Id="rId5" Type="http://schemas.openxmlformats.org/officeDocument/2006/relationships/image" Target="../media/image57.png"/><Relationship Id="rId4" Type="http://schemas.openxmlformats.org/officeDocument/2006/relationships/hyperlink" Target="https://www.federalregister.gov/documents/2025/04/30/2025-07479/request-for-information-and-comments-on-the-preparation-of-the-11th-national-outer-continental-shel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www.oregonocean.info/index.php/opac-documents/meetings-1/2023-9-8/2805-opac-draft-meeting-summary-may-23-2023/file" TargetMode="External"/><Relationship Id="rId2" Type="http://schemas.openxmlformats.org/officeDocument/2006/relationships/hyperlink" Target="https://oregonocean.info/index.php/resources-tools/other-resources/ooi-documents/ocean-policy-advisory-council/opac-meeting-documents/208-opac-draft-meeting-summary-december-11-2024" TargetMode="External"/><Relationship Id="rId1" Type="http://schemas.openxmlformats.org/officeDocument/2006/relationships/slideLayout" Target="../slideLayouts/slideLayout19.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xml"/><Relationship Id="rId1" Type="http://schemas.openxmlformats.org/officeDocument/2006/relationships/slideLayout" Target="../slideLayouts/slideLayout32.xml"/><Relationship Id="rId4" Type="http://schemas.openxmlformats.org/officeDocument/2006/relationships/image" Target="../media/image41.jpeg"/></Relationships>
</file>

<file path=ppt/slides/_rels/slide9.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hyperlink" Target="mailto:Andy.Lanier@dlcd.Oregon.gov" TargetMode="External"/><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4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128FFCE-CFC7-2DC6-1846-5C8FAD78A80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2689"/>
            <a:ext cx="12191999" cy="8126015"/>
          </a:xfrm>
          <a:prstGeom prst="rect">
            <a:avLst/>
          </a:prstGeom>
        </p:spPr>
      </p:pic>
      <p:sp>
        <p:nvSpPr>
          <p:cNvPr id="2" name="Title 1"/>
          <p:cNvSpPr>
            <a:spLocks noGrp="1"/>
          </p:cNvSpPr>
          <p:nvPr>
            <p:ph type="ctrTitle"/>
          </p:nvPr>
        </p:nvSpPr>
        <p:spPr>
          <a:xfrm>
            <a:off x="0" y="494158"/>
            <a:ext cx="12296870" cy="3566160"/>
          </a:xfrm>
        </p:spPr>
        <p:txBody>
          <a:bodyPr anchor="ctr">
            <a:normAutofit/>
          </a:bodyPr>
          <a:lstStyle/>
          <a:p>
            <a:pPr algn="ctr"/>
            <a:r>
              <a:rPr lang="en-US" sz="6600" dirty="0">
                <a:solidFill>
                  <a:schemeClr val="bg1"/>
                </a:solidFill>
                <a:effectLst>
                  <a:outerShdw blurRad="38100" dist="38100" dir="2700000" algn="tl">
                    <a:srgbClr val="000000">
                      <a:alpha val="43137"/>
                    </a:srgbClr>
                  </a:outerShdw>
                </a:effectLst>
              </a:rPr>
              <a:t>Oregon </a:t>
            </a:r>
            <a:br>
              <a:rPr lang="en-US" sz="6600" dirty="0">
                <a:solidFill>
                  <a:schemeClr val="bg1"/>
                </a:solidFill>
                <a:effectLst>
                  <a:outerShdw blurRad="38100" dist="38100" dir="2700000" algn="tl">
                    <a:srgbClr val="000000">
                      <a:alpha val="43137"/>
                    </a:srgbClr>
                  </a:outerShdw>
                </a:effectLst>
              </a:rPr>
            </a:br>
            <a:r>
              <a:rPr lang="en-US" sz="6600" dirty="0">
                <a:solidFill>
                  <a:schemeClr val="bg1"/>
                </a:solidFill>
                <a:effectLst>
                  <a:outerShdw blurRad="38100" dist="38100" dir="2700000" algn="tl">
                    <a:srgbClr val="000000">
                      <a:alpha val="43137"/>
                    </a:srgbClr>
                  </a:outerShdw>
                </a:effectLst>
              </a:rPr>
              <a:t>Ocean Policy Advisory Council Meeting </a:t>
            </a:r>
            <a:r>
              <a:rPr lang="en-US" dirty="0">
                <a:solidFill>
                  <a:schemeClr val="tx1"/>
                </a:solidFill>
                <a:effectLst>
                  <a:outerShdw blurRad="38100" dist="38100" dir="2700000" algn="tl">
                    <a:srgbClr val="000000">
                      <a:alpha val="43137"/>
                    </a:srgbClr>
                  </a:outerShdw>
                </a:effectLst>
              </a:rPr>
              <a:t>	</a:t>
            </a:r>
          </a:p>
        </p:txBody>
      </p:sp>
      <p:sp>
        <p:nvSpPr>
          <p:cNvPr id="3" name="Subtitle 2"/>
          <p:cNvSpPr>
            <a:spLocks noGrp="1"/>
          </p:cNvSpPr>
          <p:nvPr>
            <p:ph type="subTitle" idx="1"/>
          </p:nvPr>
        </p:nvSpPr>
        <p:spPr>
          <a:xfrm>
            <a:off x="730353" y="4377322"/>
            <a:ext cx="10058400" cy="1143000"/>
          </a:xfrm>
        </p:spPr>
        <p:txBody>
          <a:bodyPr>
            <a:noAutofit/>
          </a:bodyPr>
          <a:lstStyle/>
          <a:p>
            <a:pPr algn="ctr"/>
            <a:r>
              <a:rPr lang="en-US" sz="4000" cap="none" dirty="0">
                <a:solidFill>
                  <a:schemeClr val="bg1"/>
                </a:solidFill>
                <a:effectLst>
                  <a:outerShdw blurRad="38100" dist="38100" dir="2700000" algn="tl">
                    <a:srgbClr val="000000">
                      <a:alpha val="43137"/>
                    </a:srgbClr>
                  </a:outerShdw>
                </a:effectLst>
              </a:rPr>
              <a:t>May 7, 2025</a:t>
            </a:r>
            <a:endParaRPr lang="en-US" sz="4000" dirty="0">
              <a:solidFill>
                <a:schemeClr val="bg1"/>
              </a:solidFill>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3" cstate="screen">
            <a:alphaModFix/>
            <a:extLst>
              <a:ext uri="{28A0092B-C50C-407E-A947-70E740481C1C}">
                <a14:useLocalDpi xmlns:a14="http://schemas.microsoft.com/office/drawing/2010/main"/>
              </a:ext>
            </a:extLst>
          </a:blip>
          <a:stretch>
            <a:fillRect/>
          </a:stretch>
        </p:blipFill>
        <p:spPr>
          <a:xfrm>
            <a:off x="11128728" y="159115"/>
            <a:ext cx="957046" cy="1208902"/>
          </a:xfrm>
          <a:prstGeom prst="rect">
            <a:avLst/>
          </a:prstGeom>
          <a:solidFill>
            <a:schemeClr val="bg2"/>
          </a:solidFill>
        </p:spPr>
      </p:pic>
    </p:spTree>
    <p:extLst>
      <p:ext uri="{BB962C8B-B14F-4D97-AF65-F5344CB8AC3E}">
        <p14:creationId xmlns:p14="http://schemas.microsoft.com/office/powerpoint/2010/main" val="1658570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D7BE12E-3C68-65E2-E57E-C9FDC22BF69E}"/>
              </a:ext>
            </a:extLst>
          </p:cNvPr>
          <p:cNvSpPr>
            <a:spLocks noGrp="1"/>
          </p:cNvSpPr>
          <p:nvPr>
            <p:ph type="body" sz="quarter" idx="12"/>
          </p:nvPr>
        </p:nvSpPr>
        <p:spPr/>
        <p:txBody>
          <a:bodyPr/>
          <a:lstStyle/>
          <a:p>
            <a:endParaRPr lang="en-US" dirty="0"/>
          </a:p>
        </p:txBody>
      </p:sp>
      <p:sp>
        <p:nvSpPr>
          <p:cNvPr id="11" name="Text Placeholder 10">
            <a:extLst>
              <a:ext uri="{FF2B5EF4-FFF2-40B4-BE49-F238E27FC236}">
                <a16:creationId xmlns:a16="http://schemas.microsoft.com/office/drawing/2014/main" id="{0BD4D79E-3DBF-B993-2532-49509DB4FE62}"/>
              </a:ext>
            </a:extLst>
          </p:cNvPr>
          <p:cNvSpPr>
            <a:spLocks noGrp="1"/>
          </p:cNvSpPr>
          <p:nvPr>
            <p:ph type="body" sz="quarter" idx="14"/>
          </p:nvPr>
        </p:nvSpPr>
        <p:spPr/>
        <p:txBody>
          <a:bodyPr/>
          <a:lstStyle/>
          <a:p>
            <a:endParaRPr lang="en-US" dirty="0"/>
          </a:p>
        </p:txBody>
      </p:sp>
      <p:sp>
        <p:nvSpPr>
          <p:cNvPr id="12" name="Text Placeholder 11">
            <a:extLst>
              <a:ext uri="{FF2B5EF4-FFF2-40B4-BE49-F238E27FC236}">
                <a16:creationId xmlns:a16="http://schemas.microsoft.com/office/drawing/2014/main" id="{9E83F24C-BA82-52FE-442D-503F39B01249}"/>
              </a:ext>
            </a:extLst>
          </p:cNvPr>
          <p:cNvSpPr>
            <a:spLocks noGrp="1"/>
          </p:cNvSpPr>
          <p:nvPr>
            <p:ph type="body" sz="quarter" idx="15"/>
          </p:nvPr>
        </p:nvSpPr>
        <p:spPr/>
        <p:txBody>
          <a:bodyPr/>
          <a:lstStyle/>
          <a:p>
            <a:r>
              <a:rPr lang="en-US" dirty="0"/>
              <a:t>OPAC STAC Placeholder</a:t>
            </a:r>
          </a:p>
        </p:txBody>
      </p:sp>
      <p:sp>
        <p:nvSpPr>
          <p:cNvPr id="9" name="Text Placeholder 8">
            <a:extLst>
              <a:ext uri="{FF2B5EF4-FFF2-40B4-BE49-F238E27FC236}">
                <a16:creationId xmlns:a16="http://schemas.microsoft.com/office/drawing/2014/main" id="{084B107F-FFAC-95E0-4911-5D6A244FE210}"/>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362200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829E218-74FB-4455-98BE-F2C5BA8978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9" name="Rectangle 28">
            <a:extLst>
              <a:ext uri="{FF2B5EF4-FFF2-40B4-BE49-F238E27FC236}">
                <a16:creationId xmlns:a16="http://schemas.microsoft.com/office/drawing/2014/main" id="{7E8D75FD-D4F9-4D11-B70D-82EFCB4CF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31" name="Straight Connector 30">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id="{8638A98B-4B4B-4607-B11F-7DCA0D7CC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Picture 3" descr="A starfish in the water&#10;&#10;Description automatically generated">
            <a:extLst>
              <a:ext uri="{FF2B5EF4-FFF2-40B4-BE49-F238E27FC236}">
                <a16:creationId xmlns:a16="http://schemas.microsoft.com/office/drawing/2014/main" id="{9A34619E-D8E0-755E-D16F-2095435085B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3999" y="640080"/>
            <a:ext cx="6275667" cy="5577840"/>
          </a:xfrm>
          <a:prstGeom prst="rect">
            <a:avLst/>
          </a:prstGeom>
        </p:spPr>
      </p:pic>
      <p:sp>
        <p:nvSpPr>
          <p:cNvPr id="35" name="Rectangle 34">
            <a:extLst>
              <a:ext uri="{FF2B5EF4-FFF2-40B4-BE49-F238E27FC236}">
                <a16:creationId xmlns:a16="http://schemas.microsoft.com/office/drawing/2014/main" id="{8E3B9B0E-204E-4BFD-B58A-E71D9CDC37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5" name="Title 1"/>
          <p:cNvSpPr txBox="1">
            <a:spLocks/>
          </p:cNvSpPr>
          <p:nvPr/>
        </p:nvSpPr>
        <p:spPr>
          <a:xfrm>
            <a:off x="8096885" y="640080"/>
            <a:ext cx="3659246" cy="29260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5000"/>
              </a:lnSpc>
              <a:spcAft>
                <a:spcPts val="600"/>
              </a:spcAft>
            </a:pPr>
            <a:r>
              <a:rPr lang="en-US" b="1" spc="-50" dirty="0">
                <a:solidFill>
                  <a:srgbClr val="FFFFFF"/>
                </a:solidFill>
              </a:rPr>
              <a:t>Break</a:t>
            </a:r>
          </a:p>
          <a:p>
            <a:pPr>
              <a:lnSpc>
                <a:spcPct val="85000"/>
              </a:lnSpc>
              <a:spcAft>
                <a:spcPts val="600"/>
              </a:spcAft>
            </a:pPr>
            <a:r>
              <a:rPr lang="en-US" b="1" spc="-50" dirty="0">
                <a:solidFill>
                  <a:srgbClr val="FFFFFF"/>
                </a:solidFill>
              </a:rPr>
              <a:t>Reconvene at 11:00 AM </a:t>
            </a:r>
          </a:p>
        </p:txBody>
      </p:sp>
      <p:sp>
        <p:nvSpPr>
          <p:cNvPr id="37" name="Rectangle 36">
            <a:extLst>
              <a:ext uri="{FF2B5EF4-FFF2-40B4-BE49-F238E27FC236}">
                <a16:creationId xmlns:a16="http://schemas.microsoft.com/office/drawing/2014/main" id="{B1121E64-CB88-4BF5-B531-C0316E7F6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76207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DBDCDBF-FBE7-24A4-F998-26FD0507E5D8}"/>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ECD6CCC2-7F9D-630D-1024-1F512968C9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9" name="Rectangle 28">
            <a:extLst>
              <a:ext uri="{FF2B5EF4-FFF2-40B4-BE49-F238E27FC236}">
                <a16:creationId xmlns:a16="http://schemas.microsoft.com/office/drawing/2014/main" id="{4CB237AD-0261-96A5-3C2B-0BFC7B4E72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31" name="Straight Connector 30">
            <a:extLst>
              <a:ext uri="{FF2B5EF4-FFF2-40B4-BE49-F238E27FC236}">
                <a16:creationId xmlns:a16="http://schemas.microsoft.com/office/drawing/2014/main" id="{9F398C5D-C420-D5D2-BCD5-1FB62FC357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id="{EF430A39-1A62-D006-C4A8-89AA69AC51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E9D0E9-EFD5-5EA5-30B8-1CC37B6D8852}"/>
              </a:ext>
            </a:extLst>
          </p:cNvPr>
          <p:cNvSpPr>
            <a:spLocks noGrp="1"/>
          </p:cNvSpPr>
          <p:nvPr>
            <p:ph type="title" idx="4294967295"/>
          </p:nvPr>
        </p:nvSpPr>
        <p:spPr>
          <a:xfrm>
            <a:off x="4974771" y="634946"/>
            <a:ext cx="6574972" cy="1450757"/>
          </a:xfrm>
        </p:spPr>
        <p:txBody>
          <a:bodyPr vert="horz" lIns="91440" tIns="45720" rIns="91440" bIns="45720" rtlCol="0" anchor="b">
            <a:normAutofit/>
          </a:bodyPr>
          <a:lstStyle/>
          <a:p>
            <a:r>
              <a:rPr lang="en-US" b="1" dirty="0"/>
              <a:t>OPAC May 7, 2025 Meeting Agenda - AM</a:t>
            </a:r>
          </a:p>
        </p:txBody>
      </p:sp>
      <p:pic>
        <p:nvPicPr>
          <p:cNvPr id="4" name="Picture 3">
            <a:extLst>
              <a:ext uri="{FF2B5EF4-FFF2-40B4-BE49-F238E27FC236}">
                <a16:creationId xmlns:a16="http://schemas.microsoft.com/office/drawing/2014/main" id="{A7898E92-9378-3297-6C1B-42DA2C306985}"/>
              </a:ext>
            </a:extLst>
          </p:cNvPr>
          <p:cNvPicPr>
            <a:picLocks noChangeAspect="1"/>
          </p:cNvPicPr>
          <p:nvPr/>
        </p:nvPicPr>
        <p:blipFill>
          <a:blip r:embed="rId2" cstate="screen">
            <a:extLst>
              <a:ext uri="{28A0092B-C50C-407E-A947-70E740481C1C}">
                <a14:useLocalDpi xmlns:a14="http://schemas.microsoft.com/office/drawing/2010/main"/>
              </a:ext>
            </a:extLst>
          </a:blip>
          <a:srcRect r="-1"/>
          <a:stretch/>
        </p:blipFill>
        <p:spPr>
          <a:xfrm>
            <a:off x="633999" y="640081"/>
            <a:ext cx="4001315" cy="5314406"/>
          </a:xfrm>
          <a:prstGeom prst="rect">
            <a:avLst/>
          </a:prstGeom>
        </p:spPr>
      </p:pic>
      <p:cxnSp>
        <p:nvCxnSpPr>
          <p:cNvPr id="35" name="Straight Connector 34">
            <a:extLst>
              <a:ext uri="{FF2B5EF4-FFF2-40B4-BE49-F238E27FC236}">
                <a16:creationId xmlns:a16="http://schemas.microsoft.com/office/drawing/2014/main" id="{EC1CE3B5-D508-E625-2AB4-5EDE11C4E6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9A8B81F-CBD4-EC4D-6A02-678E2A5057A4}"/>
              </a:ext>
            </a:extLst>
          </p:cNvPr>
          <p:cNvSpPr txBox="1"/>
          <p:nvPr/>
        </p:nvSpPr>
        <p:spPr>
          <a:xfrm>
            <a:off x="4983028" y="2085702"/>
            <a:ext cx="7107372" cy="3967623"/>
          </a:xfrm>
          <a:prstGeom prst="rect">
            <a:avLst/>
          </a:prstGeom>
        </p:spPr>
        <p:txBody>
          <a:bodyPr vert="horz" lIns="0" tIns="45720" rIns="0" bIns="45720" rtlCol="0">
            <a:noAutofit/>
          </a:bodyPr>
          <a:lstStyle/>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9:00 am	</a:t>
            </a:r>
            <a:r>
              <a:rPr lang="en-US" sz="2000" b="1" i="1" dirty="0">
                <a:solidFill>
                  <a:schemeClr val="tx1">
                    <a:lumMod val="75000"/>
                    <a:lumOff val="25000"/>
                  </a:schemeClr>
                </a:solidFill>
              </a:rPr>
              <a:t>Welcome and Member Introductions</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9:15 	Review and Approval of the Draft Meeting Summary</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9:30 	Oregon Offshore Wind Energy Roadmap Update</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10:15 	OPAC Offshore Wind Energy Working Group Update.  </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10:30 	OPAC Scientific and Technical Advisory Committee Actions</a:t>
            </a:r>
            <a:br>
              <a:rPr lang="en-US" sz="2000" b="1" dirty="0">
                <a:solidFill>
                  <a:schemeClr val="tx1">
                    <a:lumMod val="75000"/>
                    <a:lumOff val="25000"/>
                  </a:schemeClr>
                </a:solidFill>
              </a:rPr>
            </a:br>
            <a:r>
              <a:rPr lang="en-US" sz="2000" b="1" dirty="0">
                <a:solidFill>
                  <a:schemeClr val="tx1">
                    <a:lumMod val="75000"/>
                    <a:lumOff val="25000"/>
                  </a:schemeClr>
                </a:solidFill>
              </a:rPr>
              <a:t>	Action Item: Approval of nominated STAC members </a:t>
            </a:r>
          </a:p>
          <a:p>
            <a:pPr>
              <a:spcAft>
                <a:spcPts val="600"/>
              </a:spcAft>
              <a:buClr>
                <a:schemeClr val="accent1"/>
              </a:buClr>
              <a:buFont typeface="Calibri" panose="020F0502020204030204" pitchFamily="34" charset="0"/>
            </a:pPr>
            <a:r>
              <a:rPr lang="en-US" sz="2000" b="1" dirty="0"/>
              <a:t>10:45 	</a:t>
            </a:r>
            <a:r>
              <a:rPr lang="en-US" sz="2000" b="1" i="1" dirty="0"/>
              <a:t>Break (15 minutes)</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11:00 	</a:t>
            </a:r>
            <a:r>
              <a:rPr lang="en-US" sz="2000" b="1" dirty="0" err="1">
                <a:solidFill>
                  <a:schemeClr val="tx1">
                    <a:lumMod val="75000"/>
                    <a:lumOff val="25000"/>
                  </a:schemeClr>
                </a:solidFill>
              </a:rPr>
              <a:t>PacWave</a:t>
            </a:r>
            <a:r>
              <a:rPr lang="en-US" sz="2000" b="1" dirty="0">
                <a:solidFill>
                  <a:schemeClr val="tx1">
                    <a:lumMod val="75000"/>
                    <a:lumOff val="25000"/>
                  </a:schemeClr>
                </a:solidFill>
              </a:rPr>
              <a:t> Project Update</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11:30 	Oregon Ocean Science Trust Update</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12:00 	</a:t>
            </a:r>
            <a:r>
              <a:rPr lang="en-US" sz="2000" i="1" dirty="0">
                <a:solidFill>
                  <a:schemeClr val="tx1">
                    <a:lumMod val="75000"/>
                    <a:lumOff val="25000"/>
                  </a:schemeClr>
                </a:solidFill>
              </a:rPr>
              <a:t>Break (30 min)</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12:30 pm Lunch Presentation - The Oregon Kelp Alliance Project</a:t>
            </a:r>
          </a:p>
        </p:txBody>
      </p:sp>
      <p:sp>
        <p:nvSpPr>
          <p:cNvPr id="37" name="Rectangle 36">
            <a:extLst>
              <a:ext uri="{FF2B5EF4-FFF2-40B4-BE49-F238E27FC236}">
                <a16:creationId xmlns:a16="http://schemas.microsoft.com/office/drawing/2014/main" id="{EA4AED93-6D19-5FE8-7FEF-6C86BFFF7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9" name="Rectangle 38">
            <a:extLst>
              <a:ext uri="{FF2B5EF4-FFF2-40B4-BE49-F238E27FC236}">
                <a16:creationId xmlns:a16="http://schemas.microsoft.com/office/drawing/2014/main" id="{BB358E16-DA52-13FA-8C8A-454F43EE1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608889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9B1479-171A-1A9A-B1D8-389D7C33F42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62F3B70B-BCE8-D996-9257-4F766D4BC86F}"/>
              </a:ext>
            </a:extLst>
          </p:cNvPr>
          <p:cNvSpPr txBox="1"/>
          <p:nvPr/>
        </p:nvSpPr>
        <p:spPr>
          <a:xfrm>
            <a:off x="6452924" y="286279"/>
            <a:ext cx="5560498" cy="861774"/>
          </a:xfrm>
          <a:prstGeom prst="rect">
            <a:avLst/>
          </a:prstGeom>
          <a:noFill/>
        </p:spPr>
        <p:txBody>
          <a:bodyPr wrap="none" rtlCol="0">
            <a:spAutoFit/>
          </a:bodyPr>
          <a:lstStyle/>
          <a:p>
            <a:pPr algn="r"/>
            <a:r>
              <a:rPr lang="en-US" sz="3200" dirty="0">
                <a:solidFill>
                  <a:schemeClr val="bg2">
                    <a:lumMod val="90000"/>
                    <a:lumOff val="10000"/>
                  </a:schemeClr>
                </a:solidFill>
              </a:rPr>
              <a:t>Ocean Policy Advisory Council</a:t>
            </a:r>
          </a:p>
          <a:p>
            <a:pPr algn="r"/>
            <a:r>
              <a:rPr lang="en-US" dirty="0">
                <a:solidFill>
                  <a:schemeClr val="bg2">
                    <a:lumMod val="90000"/>
                    <a:lumOff val="10000"/>
                  </a:schemeClr>
                </a:solidFill>
              </a:rPr>
              <a:t>May 7, 2025</a:t>
            </a:r>
          </a:p>
        </p:txBody>
      </p:sp>
      <p:sp>
        <p:nvSpPr>
          <p:cNvPr id="11" name="TextBox 10">
            <a:extLst>
              <a:ext uri="{FF2B5EF4-FFF2-40B4-BE49-F238E27FC236}">
                <a16:creationId xmlns:a16="http://schemas.microsoft.com/office/drawing/2014/main" id="{FF607E0D-BED4-E197-02AB-E7A6DF542833}"/>
              </a:ext>
            </a:extLst>
          </p:cNvPr>
          <p:cNvSpPr txBox="1"/>
          <p:nvPr/>
        </p:nvSpPr>
        <p:spPr>
          <a:xfrm>
            <a:off x="124148" y="66867"/>
            <a:ext cx="5362253" cy="839910"/>
          </a:xfrm>
          <a:prstGeom prst="rect">
            <a:avLst/>
          </a:prstGeom>
          <a:noFill/>
        </p:spPr>
        <p:txBody>
          <a:bodyPr wrap="square" rtlCol="0">
            <a:spAutoFit/>
          </a:bodyPr>
          <a:lstStyle/>
          <a:p>
            <a:pPr>
              <a:lnSpc>
                <a:spcPts val="6000"/>
              </a:lnSpc>
            </a:pPr>
            <a:r>
              <a:rPr lang="en-US" sz="4800" b="1" dirty="0">
                <a:solidFill>
                  <a:srgbClr val="CBD9DE"/>
                </a:solidFill>
              </a:rPr>
              <a:t>PacWave Update</a:t>
            </a:r>
            <a:endParaRPr lang="en-US" sz="4800" b="1" spc="300" dirty="0">
              <a:solidFill>
                <a:srgbClr val="CBD9DE"/>
              </a:solidFill>
            </a:endParaRPr>
          </a:p>
        </p:txBody>
      </p:sp>
      <p:sp>
        <p:nvSpPr>
          <p:cNvPr id="12" name="TextBox 11">
            <a:extLst>
              <a:ext uri="{FF2B5EF4-FFF2-40B4-BE49-F238E27FC236}">
                <a16:creationId xmlns:a16="http://schemas.microsoft.com/office/drawing/2014/main" id="{5030859D-946B-EC6F-8DBB-BC71606F218D}"/>
              </a:ext>
            </a:extLst>
          </p:cNvPr>
          <p:cNvSpPr txBox="1"/>
          <p:nvPr/>
        </p:nvSpPr>
        <p:spPr>
          <a:xfrm>
            <a:off x="164968" y="6013403"/>
            <a:ext cx="1999971" cy="677108"/>
          </a:xfrm>
          <a:prstGeom prst="rect">
            <a:avLst/>
          </a:prstGeom>
          <a:noFill/>
        </p:spPr>
        <p:txBody>
          <a:bodyPr wrap="none" rtlCol="0">
            <a:spAutoFit/>
          </a:bodyPr>
          <a:lstStyle/>
          <a:p>
            <a:r>
              <a:rPr lang="en-US" sz="2000" b="1" dirty="0">
                <a:solidFill>
                  <a:srgbClr val="5E99A9"/>
                </a:solidFill>
              </a:rPr>
              <a:t>Dan Hellin</a:t>
            </a:r>
          </a:p>
          <a:p>
            <a:r>
              <a:rPr lang="en-US" dirty="0">
                <a:solidFill>
                  <a:srgbClr val="5E99A9"/>
                </a:solidFill>
              </a:rPr>
              <a:t>Director, PacWave</a:t>
            </a:r>
          </a:p>
        </p:txBody>
      </p:sp>
      <p:pic>
        <p:nvPicPr>
          <p:cNvPr id="8" name="Picture 7">
            <a:extLst>
              <a:ext uri="{FF2B5EF4-FFF2-40B4-BE49-F238E27FC236}">
                <a16:creationId xmlns:a16="http://schemas.microsoft.com/office/drawing/2014/main" id="{7D96D3DB-A35B-ECC8-3CF3-4F122A4120E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202033" y="5410992"/>
            <a:ext cx="1143000" cy="1203316"/>
          </a:xfrm>
          <a:prstGeom prst="rect">
            <a:avLst/>
          </a:prstGeom>
        </p:spPr>
      </p:pic>
      <p:pic>
        <p:nvPicPr>
          <p:cNvPr id="15" name="Picture 14" descr="A blue and white logo&#10;&#10;AI-generated content may be incorrect.">
            <a:extLst>
              <a:ext uri="{FF2B5EF4-FFF2-40B4-BE49-F238E27FC236}">
                <a16:creationId xmlns:a16="http://schemas.microsoft.com/office/drawing/2014/main" id="{C2F87B90-D325-E5F5-1FE9-E112F4343C4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7141" y="5407300"/>
            <a:ext cx="1426281" cy="1207008"/>
          </a:xfrm>
          <a:prstGeom prst="rect">
            <a:avLst/>
          </a:prstGeom>
        </p:spPr>
      </p:pic>
    </p:spTree>
    <p:extLst>
      <p:ext uri="{BB962C8B-B14F-4D97-AF65-F5344CB8AC3E}">
        <p14:creationId xmlns:p14="http://schemas.microsoft.com/office/powerpoint/2010/main" val="3497593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C0C8C-3D26-46A2-8B27-69FFEE2507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7D5BB1-B71C-043E-5D9D-484E5E4D245E}"/>
              </a:ext>
            </a:extLst>
          </p:cNvPr>
          <p:cNvSpPr>
            <a:spLocks noGrp="1"/>
          </p:cNvSpPr>
          <p:nvPr>
            <p:ph type="title"/>
          </p:nvPr>
        </p:nvSpPr>
        <p:spPr/>
        <p:txBody>
          <a:bodyPr/>
          <a:lstStyle/>
          <a:p>
            <a:r>
              <a:rPr lang="en-US" dirty="0"/>
              <a:t>Oregon Ocean Science Trust Update</a:t>
            </a:r>
          </a:p>
        </p:txBody>
      </p:sp>
      <p:pic>
        <p:nvPicPr>
          <p:cNvPr id="6" name="Picture Placeholder 5">
            <a:extLst>
              <a:ext uri="{FF2B5EF4-FFF2-40B4-BE49-F238E27FC236}">
                <a16:creationId xmlns:a16="http://schemas.microsoft.com/office/drawing/2014/main" id="{A9B658E9-88A6-4AC4-E07A-0937EDE70DB9}"/>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l="-15531" r="-14297"/>
          <a:stretch/>
        </p:blipFill>
        <p:spPr>
          <a:xfrm>
            <a:off x="15" y="0"/>
            <a:ext cx="12191985" cy="4915076"/>
          </a:xfrm>
        </p:spPr>
      </p:pic>
      <p:sp>
        <p:nvSpPr>
          <p:cNvPr id="4" name="Text Placeholder 3">
            <a:extLst>
              <a:ext uri="{FF2B5EF4-FFF2-40B4-BE49-F238E27FC236}">
                <a16:creationId xmlns:a16="http://schemas.microsoft.com/office/drawing/2014/main" id="{75FA665D-8FC7-E0D9-82F7-C4379F9977DB}"/>
              </a:ext>
            </a:extLst>
          </p:cNvPr>
          <p:cNvSpPr>
            <a:spLocks noGrp="1"/>
          </p:cNvSpPr>
          <p:nvPr>
            <p:ph type="body" sz="half" idx="2"/>
          </p:nvPr>
        </p:nvSpPr>
        <p:spPr/>
        <p:txBody>
          <a:bodyPr/>
          <a:lstStyle/>
          <a:p>
            <a:r>
              <a:rPr lang="en-US" dirty="0"/>
              <a:t>Laura Anderson, OOST Chair</a:t>
            </a:r>
          </a:p>
        </p:txBody>
      </p:sp>
    </p:spTree>
    <p:extLst>
      <p:ext uri="{BB962C8B-B14F-4D97-AF65-F5344CB8AC3E}">
        <p14:creationId xmlns:p14="http://schemas.microsoft.com/office/powerpoint/2010/main" val="400226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FBAD0C-3E19-F28C-8CC7-F4667BB62577}"/>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CD4C3250-5A82-4AA9-DD05-D7B6A91213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90F8A9C-D306-1FE4-331B-8D6991B282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1" name="Straight Connector 30">
            <a:extLst>
              <a:ext uri="{FF2B5EF4-FFF2-40B4-BE49-F238E27FC236}">
                <a16:creationId xmlns:a16="http://schemas.microsoft.com/office/drawing/2014/main" id="{69A0D2C8-DB48-CFB7-8822-C5B434A932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id="{C5C49227-FC8D-436A-0A63-75B5E5661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starfish in the water&#10;&#10;Description automatically generated">
            <a:extLst>
              <a:ext uri="{FF2B5EF4-FFF2-40B4-BE49-F238E27FC236}">
                <a16:creationId xmlns:a16="http://schemas.microsoft.com/office/drawing/2014/main" id="{944ABF4F-C7C9-60E7-AB66-7D95F799B38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3999" y="640080"/>
            <a:ext cx="6275667" cy="5577840"/>
          </a:xfrm>
          <a:prstGeom prst="rect">
            <a:avLst/>
          </a:prstGeom>
        </p:spPr>
      </p:pic>
      <p:sp>
        <p:nvSpPr>
          <p:cNvPr id="35" name="Rectangle 34">
            <a:extLst>
              <a:ext uri="{FF2B5EF4-FFF2-40B4-BE49-F238E27FC236}">
                <a16:creationId xmlns:a16="http://schemas.microsoft.com/office/drawing/2014/main" id="{40A2A48A-5A6B-AF6A-9CD5-C57E7FD429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C316587-4D7E-5063-758A-8AD953FA336F}"/>
              </a:ext>
            </a:extLst>
          </p:cNvPr>
          <p:cNvSpPr txBox="1">
            <a:spLocks/>
          </p:cNvSpPr>
          <p:nvPr/>
        </p:nvSpPr>
        <p:spPr>
          <a:xfrm>
            <a:off x="8096885" y="640080"/>
            <a:ext cx="3659246" cy="29260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600"/>
              </a:spcAft>
              <a:buClrTx/>
              <a:buSzTx/>
              <a:buFontTx/>
              <a:buNone/>
              <a:tabLst/>
              <a:defRPr/>
            </a:pPr>
            <a:r>
              <a:rPr kumimoji="0" lang="en-US" sz="4400" b="1" i="0" u="none" strike="noStrike" kern="1200" cap="none" spc="-50" normalizeH="0" baseline="0" noProof="0" dirty="0">
                <a:ln>
                  <a:noFill/>
                </a:ln>
                <a:solidFill>
                  <a:srgbClr val="FFFFFF"/>
                </a:solidFill>
                <a:effectLst/>
                <a:uLnTx/>
                <a:uFillTx/>
                <a:latin typeface="Calibri Light" panose="020F0302020204030204"/>
                <a:ea typeface="+mj-ea"/>
                <a:cs typeface="+mj-cs"/>
              </a:rPr>
              <a:t>Break</a:t>
            </a:r>
          </a:p>
          <a:p>
            <a:pPr marL="0" marR="0" lvl="0" indent="0" algn="l" defTabSz="914400" rtl="0" eaLnBrk="1" fontAlgn="auto" latinLnBrk="0" hangingPunct="1">
              <a:lnSpc>
                <a:spcPct val="85000"/>
              </a:lnSpc>
              <a:spcBef>
                <a:spcPct val="0"/>
              </a:spcBef>
              <a:spcAft>
                <a:spcPts val="600"/>
              </a:spcAft>
              <a:buClrTx/>
              <a:buSzTx/>
              <a:buFontTx/>
              <a:buNone/>
              <a:tabLst/>
              <a:defRPr/>
            </a:pPr>
            <a:r>
              <a:rPr kumimoji="0" lang="en-US" sz="4400" b="1" i="0" u="none" strike="noStrike" kern="1200" cap="none" spc="-50" normalizeH="0" baseline="0" noProof="0" dirty="0">
                <a:ln>
                  <a:noFill/>
                </a:ln>
                <a:solidFill>
                  <a:srgbClr val="FFFFFF"/>
                </a:solidFill>
                <a:effectLst/>
                <a:uLnTx/>
                <a:uFillTx/>
                <a:latin typeface="Calibri Light" panose="020F0302020204030204"/>
                <a:ea typeface="+mj-ea"/>
                <a:cs typeface="+mj-cs"/>
              </a:rPr>
              <a:t>Reconvene at 12:30 pm </a:t>
            </a:r>
          </a:p>
        </p:txBody>
      </p:sp>
      <p:sp>
        <p:nvSpPr>
          <p:cNvPr id="37" name="Rectangle 36">
            <a:extLst>
              <a:ext uri="{FF2B5EF4-FFF2-40B4-BE49-F238E27FC236}">
                <a16:creationId xmlns:a16="http://schemas.microsoft.com/office/drawing/2014/main" id="{7D8B9B7E-8B86-7FA6-1A94-EC39941AFB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0477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1BD1904-BD36-5173-39F1-34E00B3DEB44}"/>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A173B3A0-8498-6BF6-67D4-A48E636F55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9" name="Rectangle 28">
            <a:extLst>
              <a:ext uri="{FF2B5EF4-FFF2-40B4-BE49-F238E27FC236}">
                <a16:creationId xmlns:a16="http://schemas.microsoft.com/office/drawing/2014/main" id="{AD448BF8-F4C5-EED4-5EA7-44CA661E39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31" name="Straight Connector 30">
            <a:extLst>
              <a:ext uri="{FF2B5EF4-FFF2-40B4-BE49-F238E27FC236}">
                <a16:creationId xmlns:a16="http://schemas.microsoft.com/office/drawing/2014/main" id="{C1518ACE-D34F-7EF5-9126-93D232E3CBA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id="{68EFA6B4-8D5E-14C3-5789-FBE495EAC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701EEB-918B-1404-FE8B-8B03357B57BA}"/>
              </a:ext>
            </a:extLst>
          </p:cNvPr>
          <p:cNvSpPr>
            <a:spLocks noGrp="1"/>
          </p:cNvSpPr>
          <p:nvPr>
            <p:ph type="title" idx="4294967295"/>
          </p:nvPr>
        </p:nvSpPr>
        <p:spPr>
          <a:xfrm>
            <a:off x="4974771" y="634946"/>
            <a:ext cx="6574972" cy="1450757"/>
          </a:xfrm>
        </p:spPr>
        <p:txBody>
          <a:bodyPr vert="horz" lIns="91440" tIns="45720" rIns="91440" bIns="45720" rtlCol="0" anchor="b">
            <a:normAutofit/>
          </a:bodyPr>
          <a:lstStyle/>
          <a:p>
            <a:r>
              <a:rPr lang="en-US" b="1" dirty="0"/>
              <a:t>OPAC May 7, 2025 Meeting Agenda - PM</a:t>
            </a:r>
          </a:p>
        </p:txBody>
      </p:sp>
      <p:pic>
        <p:nvPicPr>
          <p:cNvPr id="4" name="Picture 3">
            <a:extLst>
              <a:ext uri="{FF2B5EF4-FFF2-40B4-BE49-F238E27FC236}">
                <a16:creationId xmlns:a16="http://schemas.microsoft.com/office/drawing/2014/main" id="{AD8A3C64-1E83-EE64-33D8-26C8F00D8DB9}"/>
              </a:ext>
            </a:extLst>
          </p:cNvPr>
          <p:cNvPicPr>
            <a:picLocks noChangeAspect="1"/>
          </p:cNvPicPr>
          <p:nvPr/>
        </p:nvPicPr>
        <p:blipFill>
          <a:blip r:embed="rId2" cstate="screen">
            <a:extLst>
              <a:ext uri="{28A0092B-C50C-407E-A947-70E740481C1C}">
                <a14:useLocalDpi xmlns:a14="http://schemas.microsoft.com/office/drawing/2010/main"/>
              </a:ext>
            </a:extLst>
          </a:blip>
          <a:srcRect r="-1"/>
          <a:stretch/>
        </p:blipFill>
        <p:spPr>
          <a:xfrm>
            <a:off x="633999" y="640081"/>
            <a:ext cx="4001315" cy="5314406"/>
          </a:xfrm>
          <a:prstGeom prst="rect">
            <a:avLst/>
          </a:prstGeom>
        </p:spPr>
      </p:pic>
      <p:cxnSp>
        <p:nvCxnSpPr>
          <p:cNvPr id="35" name="Straight Connector 34">
            <a:extLst>
              <a:ext uri="{FF2B5EF4-FFF2-40B4-BE49-F238E27FC236}">
                <a16:creationId xmlns:a16="http://schemas.microsoft.com/office/drawing/2014/main" id="{342B9565-2291-15B5-88F1-14A9B19774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0938C58-4E3D-991B-90CD-DED5E0FB918B}"/>
              </a:ext>
            </a:extLst>
          </p:cNvPr>
          <p:cNvSpPr txBox="1"/>
          <p:nvPr/>
        </p:nvSpPr>
        <p:spPr>
          <a:xfrm>
            <a:off x="4809171" y="2085703"/>
            <a:ext cx="7208972" cy="3967623"/>
          </a:xfrm>
          <a:prstGeom prst="rect">
            <a:avLst/>
          </a:prstGeom>
        </p:spPr>
        <p:txBody>
          <a:bodyPr vert="horz" lIns="0" tIns="45720" rIns="0" bIns="45720" rtlCol="0">
            <a:noAutofit/>
          </a:bodyPr>
          <a:lstStyle/>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1:00 	Public Comment </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1:30 	OAH Council Action Plan Process Update</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1:45 	TSP Part Three Rocky Habitat Management Strategy Update</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2:30 	</a:t>
            </a:r>
            <a:r>
              <a:rPr lang="en-US" sz="2000" b="1" i="1" dirty="0">
                <a:solidFill>
                  <a:schemeClr val="tx1">
                    <a:lumMod val="75000"/>
                    <a:lumOff val="25000"/>
                  </a:schemeClr>
                </a:solidFill>
              </a:rPr>
              <a:t>Break (15 min)</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2:45 	Existing Federally Funded Ocean Research &amp; </a:t>
            </a:r>
            <a:br>
              <a:rPr lang="en-US" sz="2000" b="1" dirty="0">
                <a:solidFill>
                  <a:schemeClr val="tx1">
                    <a:lumMod val="75000"/>
                    <a:lumOff val="25000"/>
                  </a:schemeClr>
                </a:solidFill>
              </a:rPr>
            </a:br>
            <a:r>
              <a:rPr lang="en-US" sz="2000" b="1" dirty="0">
                <a:solidFill>
                  <a:schemeClr val="tx1">
                    <a:lumMod val="75000"/>
                    <a:lumOff val="25000"/>
                  </a:schemeClr>
                </a:solidFill>
              </a:rPr>
              <a:t>	Management Panel</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3:30 	Ocean Related Federal Executive Orders or Actions</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3:45 	OPAC Officer Elections</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4:15 	Recap, Meeting Scheduling, and Wrap-Up</a:t>
            </a:r>
          </a:p>
          <a:p>
            <a:pPr>
              <a:spcAft>
                <a:spcPts val="600"/>
              </a:spcAft>
              <a:buClr>
                <a:schemeClr val="accent1"/>
              </a:buClr>
              <a:buFont typeface="Calibri" panose="020F0502020204030204" pitchFamily="34" charset="0"/>
            </a:pPr>
            <a:r>
              <a:rPr lang="en-US" sz="2000" b="1" dirty="0">
                <a:solidFill>
                  <a:schemeClr val="tx1">
                    <a:lumMod val="75000"/>
                    <a:lumOff val="25000"/>
                  </a:schemeClr>
                </a:solidFill>
              </a:rPr>
              <a:t>4:30 pm	</a:t>
            </a:r>
            <a:r>
              <a:rPr lang="en-US" sz="2000" b="1" i="1" dirty="0">
                <a:solidFill>
                  <a:schemeClr val="tx1">
                    <a:lumMod val="75000"/>
                    <a:lumOff val="25000"/>
                  </a:schemeClr>
                </a:solidFill>
              </a:rPr>
              <a:t>Adjourn </a:t>
            </a:r>
          </a:p>
        </p:txBody>
      </p:sp>
      <p:sp>
        <p:nvSpPr>
          <p:cNvPr id="37" name="Rectangle 36">
            <a:extLst>
              <a:ext uri="{FF2B5EF4-FFF2-40B4-BE49-F238E27FC236}">
                <a16:creationId xmlns:a16="http://schemas.microsoft.com/office/drawing/2014/main" id="{35F45CE5-410F-50E9-819F-5D99F7B239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9" name="Rectangle 38">
            <a:extLst>
              <a:ext uri="{FF2B5EF4-FFF2-40B4-BE49-F238E27FC236}">
                <a16:creationId xmlns:a16="http://schemas.microsoft.com/office/drawing/2014/main" id="{DB33681E-85D7-2AFB-2715-C02843AF29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644506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raphical user interface&#10;&#10;AI-generated content may be incorrect.">
            <a:extLst>
              <a:ext uri="{FF2B5EF4-FFF2-40B4-BE49-F238E27FC236}">
                <a16:creationId xmlns:a16="http://schemas.microsoft.com/office/drawing/2014/main" id="{0CCFE60C-B7F9-E0A4-6EC4-242A76C0350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3356" y="1125749"/>
            <a:ext cx="10337292" cy="4600096"/>
          </a:xfrm>
          <a:prstGeom prst="rect">
            <a:avLst/>
          </a:prstGeom>
        </p:spPr>
      </p:pic>
    </p:spTree>
    <p:extLst>
      <p:ext uri="{BB962C8B-B14F-4D97-AF65-F5344CB8AC3E}">
        <p14:creationId xmlns:p14="http://schemas.microsoft.com/office/powerpoint/2010/main" val="1573271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80" y="4761021"/>
            <a:ext cx="10113645" cy="822960"/>
          </a:xfrm>
        </p:spPr>
        <p:txBody>
          <a:bodyPr/>
          <a:lstStyle/>
          <a:p>
            <a:pPr algn="ctr"/>
            <a:r>
              <a:rPr lang="en-US" dirty="0"/>
              <a:t>Public Comment</a:t>
            </a: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a:ext>
            </a:extLst>
          </a:blip>
          <a:srcRect/>
          <a:stretch/>
        </p:blipFill>
        <p:spPr/>
      </p:pic>
      <p:sp>
        <p:nvSpPr>
          <p:cNvPr id="6" name="Text Placeholder 5"/>
          <p:cNvSpPr>
            <a:spLocks noGrp="1"/>
          </p:cNvSpPr>
          <p:nvPr>
            <p:ph type="body" sz="half" idx="2"/>
          </p:nvPr>
        </p:nvSpPr>
        <p:spPr>
          <a:xfrm>
            <a:off x="1097661" y="5747753"/>
            <a:ext cx="10113264" cy="1110247"/>
          </a:xfrm>
        </p:spPr>
        <p:txBody>
          <a:bodyPr>
            <a:noAutofit/>
          </a:bodyPr>
          <a:lstStyle/>
          <a:p>
            <a:r>
              <a:rPr lang="en-US" sz="2800" dirty="0"/>
              <a:t>Please indicate in the chat if you’d like to provide public testimony</a:t>
            </a:r>
          </a:p>
          <a:p>
            <a:r>
              <a:rPr lang="en-US" sz="2800" dirty="0"/>
              <a:t>Please limit testimony to 3 minutes.</a:t>
            </a:r>
          </a:p>
        </p:txBody>
      </p:sp>
      <p:pic>
        <p:nvPicPr>
          <p:cNvPr id="3" name="Picture 2">
            <a:extLst>
              <a:ext uri="{FF2B5EF4-FFF2-40B4-BE49-F238E27FC236}">
                <a16:creationId xmlns:a16="http://schemas.microsoft.com/office/drawing/2014/main" id="{BD048D3B-2969-E7F5-4D14-FF61E4404E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 y="0"/>
            <a:ext cx="12191985" cy="4915076"/>
          </a:xfrm>
          <a:prstGeom prst="rect">
            <a:avLst/>
          </a:prstGeom>
        </p:spPr>
      </p:pic>
    </p:spTree>
    <p:extLst>
      <p:ext uri="{BB962C8B-B14F-4D97-AF65-F5344CB8AC3E}">
        <p14:creationId xmlns:p14="http://schemas.microsoft.com/office/powerpoint/2010/main" val="1505561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0D60A-A074-BD6C-6D3A-FA707A68576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43619A7-A2F8-659B-AA1D-3E56316F90BD}"/>
              </a:ext>
            </a:extLst>
          </p:cNvPr>
          <p:cNvSpPr>
            <a:spLocks noGrp="1"/>
          </p:cNvSpPr>
          <p:nvPr>
            <p:ph type="ctrTitle"/>
          </p:nvPr>
        </p:nvSpPr>
        <p:spPr/>
        <p:txBody>
          <a:bodyPr/>
          <a:lstStyle/>
          <a:p>
            <a:pPr algn="ctr"/>
            <a:r>
              <a:rPr lang="en-US" dirty="0"/>
              <a:t>Public Comment</a:t>
            </a:r>
          </a:p>
        </p:txBody>
      </p:sp>
      <p:pic>
        <p:nvPicPr>
          <p:cNvPr id="7" name="Picture Placeholder 6">
            <a:extLst>
              <a:ext uri="{FF2B5EF4-FFF2-40B4-BE49-F238E27FC236}">
                <a16:creationId xmlns:a16="http://schemas.microsoft.com/office/drawing/2014/main" id="{1B9A8ACD-FA7C-76C2-5862-101DDA8FC24A}"/>
              </a:ext>
            </a:extLst>
          </p:cNvPr>
          <p:cNvPicPr>
            <a:picLocks noGrp="1" noChangeAspect="1"/>
          </p:cNvPicPr>
          <p:nvPr>
            <p:ph type="pic" idx="4294967295"/>
          </p:nvPr>
        </p:nvPicPr>
        <p:blipFill>
          <a:blip r:embed="rId2">
            <a:extLst>
              <a:ext uri="{28A0092B-C50C-407E-A947-70E740481C1C}">
                <a14:useLocalDpi xmlns:a14="http://schemas.microsoft.com/office/drawing/2010/main"/>
              </a:ext>
            </a:extLst>
          </a:blip>
          <a:srcRect/>
          <a:stretch/>
        </p:blipFill>
        <p:spPr>
          <a:xfrm>
            <a:off x="0" y="0"/>
            <a:ext cx="12192000" cy="4914900"/>
          </a:xfrm>
        </p:spPr>
      </p:pic>
      <p:pic>
        <p:nvPicPr>
          <p:cNvPr id="3" name="Picture 2">
            <a:extLst>
              <a:ext uri="{FF2B5EF4-FFF2-40B4-BE49-F238E27FC236}">
                <a16:creationId xmlns:a16="http://schemas.microsoft.com/office/drawing/2014/main" id="{C37DEAA9-B350-68A3-06B3-5AF602474D3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899" b="-65"/>
          <a:stretch/>
        </p:blipFill>
        <p:spPr>
          <a:xfrm>
            <a:off x="0" y="-139700"/>
            <a:ext cx="12191985" cy="6870700"/>
          </a:xfrm>
          <a:prstGeom prst="rect">
            <a:avLst/>
          </a:prstGeom>
        </p:spPr>
      </p:pic>
    </p:spTree>
    <p:extLst>
      <p:ext uri="{BB962C8B-B14F-4D97-AF65-F5344CB8AC3E}">
        <p14:creationId xmlns:p14="http://schemas.microsoft.com/office/powerpoint/2010/main" val="1248572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39" y="286603"/>
            <a:ext cx="10173041" cy="1450757"/>
          </a:xfrm>
        </p:spPr>
        <p:txBody>
          <a:bodyPr/>
          <a:lstStyle/>
          <a:p>
            <a:r>
              <a:rPr lang="en-US" dirty="0"/>
              <a:t>Welcome and Zoom Meeting Guidelines</a:t>
            </a:r>
          </a:p>
        </p:txBody>
      </p:sp>
      <p:sp>
        <p:nvSpPr>
          <p:cNvPr id="3" name="Content Placeholder 2"/>
          <p:cNvSpPr>
            <a:spLocks noGrp="1"/>
          </p:cNvSpPr>
          <p:nvPr>
            <p:ph idx="1"/>
          </p:nvPr>
        </p:nvSpPr>
        <p:spPr/>
        <p:txBody>
          <a:bodyPr/>
          <a:lstStyle/>
          <a:p>
            <a:r>
              <a:rPr lang="en-US" dirty="0"/>
              <a:t>Zoom Participant Meeting Expectations and Procedures</a:t>
            </a:r>
          </a:p>
        </p:txBody>
      </p:sp>
      <p:sp>
        <p:nvSpPr>
          <p:cNvPr id="6" name="Rounded Rectangle 5"/>
          <p:cNvSpPr/>
          <p:nvPr/>
        </p:nvSpPr>
        <p:spPr>
          <a:xfrm>
            <a:off x="1097279" y="2244523"/>
            <a:ext cx="5419134" cy="80929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Muting : 	OPAC Members - Please keep muted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unless speaking.	</a:t>
            </a:r>
          </a:p>
        </p:txBody>
      </p:sp>
      <p:pic>
        <p:nvPicPr>
          <p:cNvPr id="7" name="Picture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726430" y="2359416"/>
            <a:ext cx="600798" cy="620452"/>
          </a:xfrm>
          <a:prstGeom prst="rect">
            <a:avLst/>
          </a:prstGeom>
        </p:spPr>
      </p:pic>
      <p:sp>
        <p:nvSpPr>
          <p:cNvPr id="8" name="Rounded Rectangle 7"/>
          <p:cNvSpPr/>
          <p:nvPr/>
        </p:nvSpPr>
        <p:spPr>
          <a:xfrm>
            <a:off x="1097279" y="3093445"/>
            <a:ext cx="6680375" cy="80929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155448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latin typeface="Calibri" panose="020F0502020204030204"/>
              </a:rPr>
              <a:t>OPAC Members:</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Please </a:t>
            </a:r>
            <a:r>
              <a:rPr kumimoji="0" lang="en-US" sz="1800" b="0" i="0" u="sng" strike="noStrike" kern="1200" cap="none" spc="0" normalizeH="0" baseline="0" noProof="0" dirty="0">
                <a:ln>
                  <a:noFill/>
                </a:ln>
                <a:solidFill>
                  <a:prstClr val="white"/>
                </a:solidFill>
                <a:effectLst/>
                <a:uLnTx/>
                <a:uFillTx/>
                <a:latin typeface="Calibri" panose="020F0502020204030204"/>
                <a:ea typeface="+mn-ea"/>
                <a:cs typeface="+mn-cs"/>
              </a:rPr>
              <a:t>use chat and/or raise your </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1800" b="0" i="0" u="sng" strike="noStrike" kern="1200" cap="none" spc="0" normalizeH="0" baseline="0" noProof="0" dirty="0">
                <a:ln>
                  <a:noFill/>
                </a:ln>
                <a:solidFill>
                  <a:prstClr val="white"/>
                </a:solidFill>
                <a:effectLst/>
                <a:uLnTx/>
                <a:uFillTx/>
                <a:latin typeface="Calibri" panose="020F0502020204030204"/>
                <a:ea typeface="+mn-ea"/>
                <a:cs typeface="+mn-cs"/>
              </a:rPr>
              <a:t>hand</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to indicate you would like 		to speak</a:t>
            </a:r>
          </a:p>
        </p:txBody>
      </p:sp>
      <p:pic>
        <p:nvPicPr>
          <p:cNvPr id="1029" name="Picture 5" descr="Nonverbal Feedback During Meetings – Zoom Help Cente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7014472" y="3187040"/>
            <a:ext cx="682522" cy="5946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27228" y="3187039"/>
            <a:ext cx="687244" cy="617117"/>
          </a:xfrm>
          <a:prstGeom prst="rect">
            <a:avLst/>
          </a:prstGeom>
        </p:spPr>
      </p:pic>
      <p:sp>
        <p:nvSpPr>
          <p:cNvPr id="12" name="Rounded Rectangle 11"/>
          <p:cNvSpPr/>
          <p:nvPr/>
        </p:nvSpPr>
        <p:spPr>
          <a:xfrm>
            <a:off x="1097279" y="3952366"/>
            <a:ext cx="7680960" cy="80929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82296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Public Comment: 	Attendees - please </a:t>
            </a:r>
            <a:r>
              <a:rPr kumimoji="0" lang="en-US" sz="1800" b="0" i="0" u="sng" strike="noStrike" kern="1200" cap="none" spc="0" normalizeH="0" baseline="0" noProof="0" dirty="0">
                <a:ln>
                  <a:noFill/>
                </a:ln>
                <a:solidFill>
                  <a:prstClr val="white"/>
                </a:solidFill>
                <a:effectLst/>
                <a:uLnTx/>
                <a:uFillTx/>
                <a:latin typeface="Calibri" panose="020F0502020204030204"/>
                <a:ea typeface="+mn-ea"/>
                <a:cs typeface="+mn-cs"/>
              </a:rPr>
              <a:t>indicate through chat </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that you’d 		like to provide public testimony	</a:t>
            </a:r>
          </a:p>
        </p:txBody>
      </p:sp>
      <p:pic>
        <p:nvPicPr>
          <p:cNvPr id="13" name="Picture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49781" y="4048455"/>
            <a:ext cx="687244" cy="617117"/>
          </a:xfrm>
          <a:prstGeom prst="rect">
            <a:avLst/>
          </a:prstGeom>
        </p:spPr>
      </p:pic>
      <p:sp>
        <p:nvSpPr>
          <p:cNvPr id="4" name="TextBox 3">
            <a:extLst>
              <a:ext uri="{FF2B5EF4-FFF2-40B4-BE49-F238E27FC236}">
                <a16:creationId xmlns:a16="http://schemas.microsoft.com/office/drawing/2014/main" id="{B94B81D4-781A-4C06-81EF-6A84E0E94447}"/>
              </a:ext>
            </a:extLst>
          </p:cNvPr>
          <p:cNvSpPr txBox="1"/>
          <p:nvPr/>
        </p:nvSpPr>
        <p:spPr>
          <a:xfrm>
            <a:off x="1097279" y="5344858"/>
            <a:ext cx="1005840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For technical support, contact at: Amanda Macnab @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Amanda.L.MACNAB@dlcd.oregon.gov</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or 971-720-0365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Eva Krukowski@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eva.krukowski@dlcd.oregon.gov</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or (971) 446-1529 </a:t>
            </a:r>
            <a:r>
              <a:rPr lang="en-US" sz="1600" dirty="0">
                <a:solidFill>
                  <a:prstClr val="black"/>
                </a:solidFill>
                <a:latin typeface="Calibri" panose="020F0502020204030204"/>
              </a:rPr>
              <a:t> </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2156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A5EEA-58B5-9A69-0889-0804D211C6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36CD9C-C89F-AA7B-D928-55422D880203}"/>
              </a:ext>
            </a:extLst>
          </p:cNvPr>
          <p:cNvSpPr>
            <a:spLocks noGrp="1"/>
          </p:cNvSpPr>
          <p:nvPr>
            <p:ph type="title"/>
          </p:nvPr>
        </p:nvSpPr>
        <p:spPr/>
        <p:txBody>
          <a:bodyPr>
            <a:normAutofit/>
          </a:bodyPr>
          <a:lstStyle/>
          <a:p>
            <a:pPr algn="ctr"/>
            <a:r>
              <a:rPr lang="en-US" sz="4000" b="1" dirty="0">
                <a:effectLst/>
                <a:latin typeface="Calibri" panose="020F0502020204030204" pitchFamily="34" charset="0"/>
                <a:ea typeface="Calibri" panose="020F0502020204030204" pitchFamily="34" charset="0"/>
                <a:cs typeface="Times New Roman" panose="02020603050405020304" pitchFamily="18" charset="0"/>
              </a:rPr>
              <a:t>Existing Federally Funded </a:t>
            </a:r>
            <a:br>
              <a:rPr lang="en-US" sz="4000" b="1" dirty="0">
                <a:effectLst/>
                <a:latin typeface="Calibri" panose="020F0502020204030204" pitchFamily="34" charset="0"/>
                <a:ea typeface="Calibri" panose="020F0502020204030204" pitchFamily="34" charset="0"/>
                <a:cs typeface="Times New Roman" panose="02020603050405020304" pitchFamily="18" charset="0"/>
              </a:rPr>
            </a:br>
            <a:r>
              <a:rPr lang="en-US" sz="4000" b="1" dirty="0">
                <a:effectLst/>
                <a:latin typeface="Calibri" panose="020F0502020204030204" pitchFamily="34" charset="0"/>
                <a:ea typeface="Calibri" panose="020F0502020204030204" pitchFamily="34" charset="0"/>
                <a:cs typeface="Times New Roman" panose="02020603050405020304" pitchFamily="18" charset="0"/>
              </a:rPr>
              <a:t>Ocean Research &amp; Management Panel</a:t>
            </a:r>
            <a:endParaRPr lang="en-US" sz="8800" dirty="0"/>
          </a:p>
        </p:txBody>
      </p:sp>
      <p:sp>
        <p:nvSpPr>
          <p:cNvPr id="3" name="Content Placeholder 2">
            <a:extLst>
              <a:ext uri="{FF2B5EF4-FFF2-40B4-BE49-F238E27FC236}">
                <a16:creationId xmlns:a16="http://schemas.microsoft.com/office/drawing/2014/main" id="{921FED45-6B94-C039-FD2D-23CE495B1737}"/>
              </a:ext>
            </a:extLst>
          </p:cNvPr>
          <p:cNvSpPr>
            <a:spLocks noGrp="1"/>
          </p:cNvSpPr>
          <p:nvPr>
            <p:ph idx="1"/>
          </p:nvPr>
        </p:nvSpPr>
        <p:spPr>
          <a:xfrm>
            <a:off x="1097280" y="1845734"/>
            <a:ext cx="10058400" cy="4023360"/>
          </a:xfrm>
        </p:spPr>
        <p:txBody>
          <a:bodyPr>
            <a:normAutofit fontScale="92500"/>
          </a:bodyPr>
          <a:lstStyle/>
          <a:p>
            <a:pPr marL="0" marR="0">
              <a:lnSpc>
                <a:spcPct val="107000"/>
              </a:lnSpc>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The OPAC presents a panel of speakers to highlight federally funded research or management program efforts for Oregon’s ocean.  Speakers will include, at a minimum: </a:t>
            </a:r>
          </a:p>
          <a:p>
            <a:pPr marL="342900" marR="0" lvl="0" indent="-342900">
              <a:lnSpc>
                <a:spcPct val="107000"/>
              </a:lnSpc>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Justin Ainsworth, Oregon Department of Fish and Wildlife</a:t>
            </a:r>
          </a:p>
          <a:p>
            <a:pPr marL="342900" marR="0" lvl="0" indent="-342900">
              <a:lnSpc>
                <a:spcPct val="107000"/>
              </a:lnSpc>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Bob Cowen, Hatfield Marine Science Center </a:t>
            </a:r>
          </a:p>
          <a:p>
            <a:pPr marL="342900" marR="0" lvl="0" indent="-342900">
              <a:lnSpc>
                <a:spcPct val="107000"/>
              </a:lnSpc>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Patricia Fox, Director of the South Slough National Estuarine Research Reserve</a:t>
            </a:r>
          </a:p>
          <a:p>
            <a:pPr marL="342900" marR="0" lvl="0" indent="-342900">
              <a:lnSpc>
                <a:spcPct val="107000"/>
              </a:lnSpc>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Jan Newton, Director of Northwest Association of Networked Ocean Observatory Systems</a:t>
            </a:r>
          </a:p>
          <a:p>
            <a:pPr marL="342900" marR="0" lvl="0" indent="-342900">
              <a:lnSpc>
                <a:spcPct val="107000"/>
              </a:lnSpc>
              <a:spcAft>
                <a:spcPts val="80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Lisa Phipps, Oregon Coastal Management Program</a:t>
            </a:r>
          </a:p>
        </p:txBody>
      </p:sp>
    </p:spTree>
    <p:extLst>
      <p:ext uri="{BB962C8B-B14F-4D97-AF65-F5344CB8AC3E}">
        <p14:creationId xmlns:p14="http://schemas.microsoft.com/office/powerpoint/2010/main" val="1691254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A295C7-5D5E-3687-1478-1AB4C5061229}"/>
              </a:ext>
            </a:extLst>
          </p:cNvPr>
          <p:cNvSpPr>
            <a:spLocks noGrp="1"/>
          </p:cNvSpPr>
          <p:nvPr>
            <p:ph type="body" sz="quarter" idx="15"/>
          </p:nvPr>
        </p:nvSpPr>
        <p:spPr/>
        <p:txBody>
          <a:bodyPr/>
          <a:lstStyle/>
          <a:p>
            <a:r>
              <a:rPr lang="en-US" dirty="0"/>
              <a:t>Ocean Policy Related Federal Actions</a:t>
            </a:r>
          </a:p>
        </p:txBody>
      </p:sp>
      <p:sp>
        <p:nvSpPr>
          <p:cNvPr id="3" name="Text Placeholder 2">
            <a:extLst>
              <a:ext uri="{FF2B5EF4-FFF2-40B4-BE49-F238E27FC236}">
                <a16:creationId xmlns:a16="http://schemas.microsoft.com/office/drawing/2014/main" id="{C9712A4C-D861-31EE-5012-4280C9B35790}"/>
              </a:ext>
            </a:extLst>
          </p:cNvPr>
          <p:cNvSpPr>
            <a:spLocks noGrp="1"/>
          </p:cNvSpPr>
          <p:nvPr>
            <p:ph type="body" sz="quarter" idx="11"/>
          </p:nvPr>
        </p:nvSpPr>
        <p:spPr/>
        <p:txBody>
          <a:bodyPr/>
          <a:lstStyle/>
          <a:p>
            <a:r>
              <a:rPr lang="en-US" dirty="0"/>
              <a:t>Unleashing American Energy </a:t>
            </a:r>
            <a:r>
              <a:rPr lang="en-US" dirty="0">
                <a:hlinkClick r:id="rId2"/>
              </a:rPr>
              <a:t>Executive Order 14154</a:t>
            </a:r>
            <a:r>
              <a:rPr lang="en-US" dirty="0"/>
              <a:t> </a:t>
            </a:r>
          </a:p>
        </p:txBody>
      </p:sp>
      <p:sp>
        <p:nvSpPr>
          <p:cNvPr id="7" name="Slide Number Placeholder 6">
            <a:extLst>
              <a:ext uri="{FF2B5EF4-FFF2-40B4-BE49-F238E27FC236}">
                <a16:creationId xmlns:a16="http://schemas.microsoft.com/office/drawing/2014/main" id="{862C5FF6-77A5-07AD-E724-72FB3BD4A485}"/>
              </a:ext>
            </a:extLst>
          </p:cNvPr>
          <p:cNvSpPr>
            <a:spLocks noGrp="1"/>
          </p:cNvSpPr>
          <p:nvPr>
            <p:ph type="sldNum" sz="quarter" idx="4"/>
          </p:nvPr>
        </p:nvSpPr>
        <p:spPr/>
        <p:txBody>
          <a:bodyPr/>
          <a:lstStyle/>
          <a:p>
            <a:fld id="{D6C47D28-8F36-4014-904B-184D2FF0AF74}" type="slidenum">
              <a:rPr lang="en-US" smtClean="0"/>
              <a:pPr/>
              <a:t>21</a:t>
            </a:fld>
            <a:endParaRPr lang="en-US" dirty="0"/>
          </a:p>
        </p:txBody>
      </p:sp>
      <p:pic>
        <p:nvPicPr>
          <p:cNvPr id="14" name="Picture 13">
            <a:extLst>
              <a:ext uri="{FF2B5EF4-FFF2-40B4-BE49-F238E27FC236}">
                <a16:creationId xmlns:a16="http://schemas.microsoft.com/office/drawing/2014/main" id="{42EBEC8F-9799-58FB-7482-BE27173F4D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924" y="1975314"/>
            <a:ext cx="6507149" cy="3999495"/>
          </a:xfrm>
          <a:prstGeom prst="rect">
            <a:avLst/>
          </a:prstGeom>
        </p:spPr>
      </p:pic>
      <p:sp>
        <p:nvSpPr>
          <p:cNvPr id="15" name="TextBox 14">
            <a:extLst>
              <a:ext uri="{FF2B5EF4-FFF2-40B4-BE49-F238E27FC236}">
                <a16:creationId xmlns:a16="http://schemas.microsoft.com/office/drawing/2014/main" id="{AA7A95F2-3E6A-94F8-23C1-481E1FF08C77}"/>
              </a:ext>
            </a:extLst>
          </p:cNvPr>
          <p:cNvSpPr txBox="1"/>
          <p:nvPr/>
        </p:nvSpPr>
        <p:spPr>
          <a:xfrm>
            <a:off x="6794499" y="1975314"/>
            <a:ext cx="5209577" cy="4524315"/>
          </a:xfrm>
          <a:prstGeom prst="rect">
            <a:avLst/>
          </a:prstGeom>
          <a:noFill/>
        </p:spPr>
        <p:txBody>
          <a:bodyPr wrap="square" rtlCol="0">
            <a:spAutoFit/>
          </a:bodyPr>
          <a:lstStyle/>
          <a:p>
            <a:pPr>
              <a:buNone/>
            </a:pPr>
            <a:r>
              <a:rPr lang="en-US" b="1" dirty="0"/>
              <a:t>Sec. 2</a:t>
            </a:r>
            <a:r>
              <a:rPr lang="en-US" dirty="0"/>
              <a:t> . </a:t>
            </a:r>
            <a:r>
              <a:rPr lang="en-US" i="1" dirty="0"/>
              <a:t>Policy.</a:t>
            </a:r>
            <a:r>
              <a:rPr lang="en-US" dirty="0"/>
              <a:t> It is the policy of the United States: </a:t>
            </a:r>
          </a:p>
          <a:p>
            <a:pPr marL="342900" indent="-342900">
              <a:buAutoNum type="alphaLcParenBoth"/>
            </a:pPr>
            <a:r>
              <a:rPr lang="en-US" dirty="0"/>
              <a:t>to encourage energy exploration and production on Federal lands and waters, including on the Outer Continental Shelf, in order to meet the needs of our citizens and solidify the United States as a global energy leader long into the future; </a:t>
            </a:r>
          </a:p>
          <a:p>
            <a:pPr marL="342900" indent="-342900">
              <a:buAutoNum type="alphaLcParenBoth"/>
            </a:pPr>
            <a:r>
              <a:rPr lang="en-US" dirty="0"/>
              <a:t>(b) to establish our position as the leading producer and processor of non-fuel minerals, including rare earth minerals, which will create jobs and prosperity at home, strengthen supply chains for the United States and its allies, and reduce the global influence of malign and adversarial states;</a:t>
            </a:r>
          </a:p>
          <a:p>
            <a:endParaRPr lang="en-US" dirty="0"/>
          </a:p>
        </p:txBody>
      </p:sp>
    </p:spTree>
    <p:extLst>
      <p:ext uri="{BB962C8B-B14F-4D97-AF65-F5344CB8AC3E}">
        <p14:creationId xmlns:p14="http://schemas.microsoft.com/office/powerpoint/2010/main" val="3045404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7E7A3-E037-E440-6590-3C5D25E3D68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1DC9113-3B10-29A0-FA79-00F0FAF43D9E}"/>
              </a:ext>
            </a:extLst>
          </p:cNvPr>
          <p:cNvSpPr>
            <a:spLocks noGrp="1"/>
          </p:cNvSpPr>
          <p:nvPr>
            <p:ph type="body" sz="quarter" idx="15"/>
          </p:nvPr>
        </p:nvSpPr>
        <p:spPr/>
        <p:txBody>
          <a:bodyPr/>
          <a:lstStyle/>
          <a:p>
            <a:r>
              <a:rPr lang="en-US" dirty="0"/>
              <a:t>Ocean Policy Related Federal Actions</a:t>
            </a:r>
          </a:p>
        </p:txBody>
      </p:sp>
      <p:sp>
        <p:nvSpPr>
          <p:cNvPr id="3" name="Text Placeholder 2">
            <a:extLst>
              <a:ext uri="{FF2B5EF4-FFF2-40B4-BE49-F238E27FC236}">
                <a16:creationId xmlns:a16="http://schemas.microsoft.com/office/drawing/2014/main" id="{DC1D4E83-6E3F-9672-38C8-E1679BD70F54}"/>
              </a:ext>
            </a:extLst>
          </p:cNvPr>
          <p:cNvSpPr>
            <a:spLocks noGrp="1"/>
          </p:cNvSpPr>
          <p:nvPr>
            <p:ph type="body" sz="quarter" idx="11"/>
          </p:nvPr>
        </p:nvSpPr>
        <p:spPr/>
        <p:txBody>
          <a:bodyPr/>
          <a:lstStyle/>
          <a:p>
            <a:r>
              <a:rPr lang="en-US" dirty="0"/>
              <a:t>Unleashing American Energy </a:t>
            </a:r>
            <a:r>
              <a:rPr lang="en-US" dirty="0">
                <a:hlinkClick r:id="rId2"/>
              </a:rPr>
              <a:t>Executive Order 14154</a:t>
            </a:r>
            <a:r>
              <a:rPr lang="en-US" dirty="0"/>
              <a:t> </a:t>
            </a:r>
          </a:p>
        </p:txBody>
      </p:sp>
      <p:sp>
        <p:nvSpPr>
          <p:cNvPr id="7" name="Slide Number Placeholder 6">
            <a:extLst>
              <a:ext uri="{FF2B5EF4-FFF2-40B4-BE49-F238E27FC236}">
                <a16:creationId xmlns:a16="http://schemas.microsoft.com/office/drawing/2014/main" id="{91DD9E62-E829-30FE-F73B-A9DF59F9A94E}"/>
              </a:ext>
            </a:extLst>
          </p:cNvPr>
          <p:cNvSpPr>
            <a:spLocks noGrp="1"/>
          </p:cNvSpPr>
          <p:nvPr>
            <p:ph type="sldNum" sz="quarter" idx="4"/>
          </p:nvPr>
        </p:nvSpPr>
        <p:spPr/>
        <p:txBody>
          <a:bodyPr/>
          <a:lstStyle/>
          <a:p>
            <a:fld id="{D6C47D28-8F36-4014-904B-184D2FF0AF74}" type="slidenum">
              <a:rPr lang="en-US" smtClean="0"/>
              <a:pPr/>
              <a:t>22</a:t>
            </a:fld>
            <a:endParaRPr lang="en-US" dirty="0"/>
          </a:p>
        </p:txBody>
      </p:sp>
      <p:sp>
        <p:nvSpPr>
          <p:cNvPr id="15" name="TextBox 14">
            <a:extLst>
              <a:ext uri="{FF2B5EF4-FFF2-40B4-BE49-F238E27FC236}">
                <a16:creationId xmlns:a16="http://schemas.microsoft.com/office/drawing/2014/main" id="{B9F88287-9BAF-171F-C01F-630585D1C4BC}"/>
              </a:ext>
            </a:extLst>
          </p:cNvPr>
          <p:cNvSpPr txBox="1"/>
          <p:nvPr/>
        </p:nvSpPr>
        <p:spPr>
          <a:xfrm>
            <a:off x="6794499" y="1975314"/>
            <a:ext cx="5209577" cy="4524315"/>
          </a:xfrm>
          <a:prstGeom prst="rect">
            <a:avLst/>
          </a:prstGeom>
          <a:noFill/>
        </p:spPr>
        <p:txBody>
          <a:bodyPr wrap="square" rtlCol="0">
            <a:spAutoFit/>
          </a:bodyPr>
          <a:lstStyle/>
          <a:p>
            <a:pPr>
              <a:buNone/>
            </a:pPr>
            <a:r>
              <a:rPr lang="en-US" b="1" dirty="0"/>
              <a:t>Sec. 2</a:t>
            </a:r>
            <a:r>
              <a:rPr lang="en-US" dirty="0"/>
              <a:t> . </a:t>
            </a:r>
            <a:r>
              <a:rPr lang="en-US" i="1" dirty="0"/>
              <a:t>Policy.</a:t>
            </a:r>
            <a:r>
              <a:rPr lang="en-US" dirty="0"/>
              <a:t> It is the policy of the United States: </a:t>
            </a:r>
          </a:p>
          <a:p>
            <a:pPr marL="342900" indent="-342900">
              <a:buAutoNum type="alphaLcParenBoth"/>
            </a:pPr>
            <a:r>
              <a:rPr lang="en-US" dirty="0"/>
              <a:t>to encourage energy exploration and production on Federal lands and waters, including on the Outer Continental Shelf, in order to meet the needs of our citizens and solidify the United States as a global energy leader long into the future; </a:t>
            </a:r>
          </a:p>
          <a:p>
            <a:pPr marL="342900" indent="-342900">
              <a:buAutoNum type="alphaLcParenBoth"/>
            </a:pPr>
            <a:r>
              <a:rPr lang="en-US" dirty="0"/>
              <a:t>(b) to establish our position as the leading producer and processor of non-fuel minerals, including </a:t>
            </a:r>
            <a:r>
              <a:rPr lang="en-US" b="1" dirty="0">
                <a:solidFill>
                  <a:srgbClr val="FF0000"/>
                </a:solidFill>
              </a:rPr>
              <a:t>rare earth minerals</a:t>
            </a:r>
            <a:r>
              <a:rPr lang="en-US" dirty="0"/>
              <a:t>, which will create jobs and prosperity at home, strengthen supply chains for the United States and its allies, and reduce the global influence of malign and adversarial states;</a:t>
            </a:r>
          </a:p>
          <a:p>
            <a:endParaRPr lang="en-US" dirty="0"/>
          </a:p>
        </p:txBody>
      </p:sp>
      <p:pic>
        <p:nvPicPr>
          <p:cNvPr id="5" name="Picture 4" descr="Map&#10;&#10;AI-generated content may be incorrect.">
            <a:extLst>
              <a:ext uri="{FF2B5EF4-FFF2-40B4-BE49-F238E27FC236}">
                <a16:creationId xmlns:a16="http://schemas.microsoft.com/office/drawing/2014/main" id="{8EB69A91-D6AA-DEE1-3DA4-4E374E8062D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3024" y="1796274"/>
            <a:ext cx="6123976" cy="5061726"/>
          </a:xfrm>
          <a:prstGeom prst="rect">
            <a:avLst/>
          </a:prstGeom>
        </p:spPr>
      </p:pic>
    </p:spTree>
    <p:extLst>
      <p:ext uri="{BB962C8B-B14F-4D97-AF65-F5344CB8AC3E}">
        <p14:creationId xmlns:p14="http://schemas.microsoft.com/office/powerpoint/2010/main" val="448403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81D26-7943-C4FE-BE31-9C2D7C6CC85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4679295-1471-EBB0-8A07-8AB1E58AD74D}"/>
              </a:ext>
            </a:extLst>
          </p:cNvPr>
          <p:cNvSpPr>
            <a:spLocks noGrp="1"/>
          </p:cNvSpPr>
          <p:nvPr>
            <p:ph type="body" sz="quarter" idx="15"/>
          </p:nvPr>
        </p:nvSpPr>
        <p:spPr/>
        <p:txBody>
          <a:bodyPr/>
          <a:lstStyle/>
          <a:p>
            <a:r>
              <a:rPr lang="en-US"/>
              <a:t>Ocean Policy Related Federal Actions</a:t>
            </a:r>
            <a:endParaRPr lang="en-US" dirty="0"/>
          </a:p>
        </p:txBody>
      </p:sp>
      <p:sp>
        <p:nvSpPr>
          <p:cNvPr id="3" name="Text Placeholder 2">
            <a:extLst>
              <a:ext uri="{FF2B5EF4-FFF2-40B4-BE49-F238E27FC236}">
                <a16:creationId xmlns:a16="http://schemas.microsoft.com/office/drawing/2014/main" id="{B731B565-B841-3E89-B531-4406E3871E34}"/>
              </a:ext>
            </a:extLst>
          </p:cNvPr>
          <p:cNvSpPr>
            <a:spLocks noGrp="1"/>
          </p:cNvSpPr>
          <p:nvPr>
            <p:ph type="body" sz="quarter" idx="11"/>
          </p:nvPr>
        </p:nvSpPr>
        <p:spPr/>
        <p:txBody>
          <a:bodyPr/>
          <a:lstStyle/>
          <a:p>
            <a:r>
              <a:rPr lang="en-US" b="1" i="0" dirty="0">
                <a:solidFill>
                  <a:srgbClr val="FFFFFF"/>
                </a:solidFill>
                <a:effectLst/>
                <a:latin typeface="var(--wp--custom--typography--heading-1--font-family)"/>
              </a:rPr>
              <a:t>Protecting American Energy From State Overreach </a:t>
            </a:r>
            <a:r>
              <a:rPr lang="en-US" b="1" i="0" dirty="0">
                <a:solidFill>
                  <a:srgbClr val="FFFFFF"/>
                </a:solidFill>
                <a:effectLst/>
                <a:latin typeface="var(--wp--custom--typography--heading-1--font-family)"/>
                <a:hlinkClick r:id="rId2"/>
              </a:rPr>
              <a:t>Executive Order</a:t>
            </a:r>
            <a:endParaRPr lang="en-US" b="1" i="0" dirty="0">
              <a:solidFill>
                <a:srgbClr val="FFFFFF"/>
              </a:solidFill>
              <a:effectLst/>
              <a:latin typeface="var(--wp--custom--typography--heading-1--font-family)"/>
            </a:endParaRPr>
          </a:p>
          <a:p>
            <a:endParaRPr lang="en-US" dirty="0"/>
          </a:p>
        </p:txBody>
      </p:sp>
      <p:sp>
        <p:nvSpPr>
          <p:cNvPr id="7" name="Slide Number Placeholder 6">
            <a:extLst>
              <a:ext uri="{FF2B5EF4-FFF2-40B4-BE49-F238E27FC236}">
                <a16:creationId xmlns:a16="http://schemas.microsoft.com/office/drawing/2014/main" id="{256245B6-4B2E-F126-044E-691FF3C0C910}"/>
              </a:ext>
            </a:extLst>
          </p:cNvPr>
          <p:cNvSpPr>
            <a:spLocks noGrp="1"/>
          </p:cNvSpPr>
          <p:nvPr>
            <p:ph type="sldNum" sz="quarter" idx="4"/>
          </p:nvPr>
        </p:nvSpPr>
        <p:spPr/>
        <p:txBody>
          <a:bodyPr/>
          <a:lstStyle/>
          <a:p>
            <a:fld id="{D6C47D28-8F36-4014-904B-184D2FF0AF74}" type="slidenum">
              <a:rPr lang="en-US" smtClean="0"/>
              <a:pPr/>
              <a:t>23</a:t>
            </a:fld>
            <a:endParaRPr lang="en-US" dirty="0"/>
          </a:p>
        </p:txBody>
      </p:sp>
      <p:pic>
        <p:nvPicPr>
          <p:cNvPr id="6" name="Picture 5">
            <a:extLst>
              <a:ext uri="{FF2B5EF4-FFF2-40B4-BE49-F238E27FC236}">
                <a16:creationId xmlns:a16="http://schemas.microsoft.com/office/drawing/2014/main" id="{6B43939E-82B1-A981-815A-B506F742BB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0967" y="2127335"/>
            <a:ext cx="3233110" cy="4109808"/>
          </a:xfrm>
          <a:prstGeom prst="rect">
            <a:avLst/>
          </a:prstGeom>
        </p:spPr>
      </p:pic>
      <p:sp>
        <p:nvSpPr>
          <p:cNvPr id="8" name="TextBox 7">
            <a:extLst>
              <a:ext uri="{FF2B5EF4-FFF2-40B4-BE49-F238E27FC236}">
                <a16:creationId xmlns:a16="http://schemas.microsoft.com/office/drawing/2014/main" id="{4990CD26-D70C-1264-3EBD-530530F5FB0C}"/>
              </a:ext>
            </a:extLst>
          </p:cNvPr>
          <p:cNvSpPr txBox="1"/>
          <p:nvPr/>
        </p:nvSpPr>
        <p:spPr>
          <a:xfrm>
            <a:off x="166686" y="1711326"/>
            <a:ext cx="8559144" cy="5617756"/>
          </a:xfrm>
          <a:prstGeom prst="rect">
            <a:avLst/>
          </a:prstGeom>
          <a:noFill/>
        </p:spPr>
        <p:txBody>
          <a:bodyPr wrap="square" rtlCol="0">
            <a:spAutoFit/>
          </a:bodyPr>
          <a:lstStyle/>
          <a:p>
            <a:pPr marL="0" marR="0">
              <a:lnSpc>
                <a:spcPct val="107000"/>
              </a:lnSpc>
              <a:spcBef>
                <a:spcPts val="800"/>
              </a:spcBef>
              <a:spcAft>
                <a:spcPts val="400"/>
              </a:spcAft>
              <a:buNone/>
            </a:pPr>
            <a:r>
              <a:rPr lang="en-US" sz="1600" b="1" kern="100" dirty="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Executive Order: </a:t>
            </a:r>
            <a:r>
              <a:rPr lang="en-US" sz="1600" b="1" u="sng" kern="100" dirty="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hlinkClick r:id="rId2"/>
              </a:rPr>
              <a:t>Protecting American Energy from State Overreach</a:t>
            </a:r>
            <a:r>
              <a:rPr lang="en-US" sz="1600" b="1" kern="100" dirty="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 April 8, 2025 (relating to oil and gas, coal, etc.)</a:t>
            </a:r>
          </a:p>
          <a:p>
            <a:pPr marL="0" marR="0">
              <a:lnSpc>
                <a:spcPct val="107000"/>
              </a:lnSpc>
              <a:spcAft>
                <a:spcPts val="8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This EO seeks to stop enforcement of state or local laws that aims to counteract state and local regulations that, in the administration's view, hinder national energy production and economic growth related to oil, natural gas, coal, hydropower, geothermal, biofuel, critical mineral and nuclear energy resources.</a:t>
            </a:r>
          </a:p>
          <a:p>
            <a:pPr marL="0" marR="0">
              <a:lnSpc>
                <a:spcPct val="107000"/>
              </a:lnSpc>
              <a:spcAft>
                <a:spcPts val="8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Key Provisions of the Executive Order:</a:t>
            </a:r>
          </a:p>
          <a:p>
            <a:pPr marL="342900" marR="0" lvl="0" indent="-342900">
              <a:lnSpc>
                <a:spcPct val="107000"/>
              </a:lnSpc>
              <a:spcAft>
                <a:spcPts val="800"/>
              </a:spcAft>
              <a:buFont typeface="Symbol" panose="05050102010706020507" pitchFamily="18" charset="2"/>
              <a:buChar char=""/>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Federal Preemption of State Regulations</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a:t>
            </a:r>
          </a:p>
          <a:p>
            <a:pPr marL="342900" marR="0" lvl="0" indent="-342900">
              <a:lnSpc>
                <a:spcPct val="107000"/>
              </a:lnSpc>
              <a:spcAft>
                <a:spcPts val="800"/>
              </a:spcAft>
              <a:buFont typeface="Symbol" panose="05050102010706020507" pitchFamily="18" charset="2"/>
              <a:buChar char=""/>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Targeted State Policies</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a:t>
            </a:r>
          </a:p>
          <a:p>
            <a:pPr marL="342900" marR="0" lvl="0" indent="-342900">
              <a:lnSpc>
                <a:spcPct val="107000"/>
              </a:lnSpc>
              <a:spcAft>
                <a:spcPts val="800"/>
              </a:spcAft>
              <a:buFont typeface="Symbol" panose="05050102010706020507" pitchFamily="18" charset="2"/>
              <a:buChar char=""/>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Protection of Federal Lands</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The order asserts that states should not interfere with energy development activities on federal lands, emphasizing the federal government's authority over such territories; and </a:t>
            </a:r>
          </a:p>
          <a:p>
            <a:pPr marL="0" marR="0">
              <a:lnSpc>
                <a:spcPct val="107000"/>
              </a:lnSpc>
              <a:spcAft>
                <a:spcPts val="8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This executive order is part of a broader initiative by the Trump administration to promote energy dominance by reducing regulatory barriers and reinforcing federal authority over energy policy, </a:t>
            </a:r>
          </a:p>
          <a:p>
            <a:pPr marL="0" marR="0">
              <a:lnSpc>
                <a:spcPct val="107000"/>
              </a:lnSpc>
              <a:spcAft>
                <a:spcPts val="800"/>
              </a:spcAft>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The Attorney General is directed to take appropriate action to stop enforcement of state laws the AG determines to be illegal and, within 60 days [June 7], submit a report to the president about the actions taken.</a:t>
            </a:r>
          </a:p>
          <a:p>
            <a:endParaRPr lang="en-US" dirty="0"/>
          </a:p>
        </p:txBody>
      </p:sp>
    </p:spTree>
    <p:extLst>
      <p:ext uri="{BB962C8B-B14F-4D97-AF65-F5344CB8AC3E}">
        <p14:creationId xmlns:p14="http://schemas.microsoft.com/office/powerpoint/2010/main" val="1544331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E9546-5F23-14D0-31A3-6ACA56B5CF9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5D2E90A-0BB7-AAF9-6B4F-FFE11414F4A4}"/>
              </a:ext>
            </a:extLst>
          </p:cNvPr>
          <p:cNvSpPr>
            <a:spLocks noGrp="1"/>
          </p:cNvSpPr>
          <p:nvPr>
            <p:ph type="body" sz="quarter" idx="15"/>
          </p:nvPr>
        </p:nvSpPr>
        <p:spPr/>
        <p:txBody>
          <a:bodyPr/>
          <a:lstStyle/>
          <a:p>
            <a:r>
              <a:rPr lang="en-US" dirty="0"/>
              <a:t>Ocean Policy Related Federal Actions</a:t>
            </a:r>
          </a:p>
        </p:txBody>
      </p:sp>
      <p:sp>
        <p:nvSpPr>
          <p:cNvPr id="3" name="Text Placeholder 2">
            <a:extLst>
              <a:ext uri="{FF2B5EF4-FFF2-40B4-BE49-F238E27FC236}">
                <a16:creationId xmlns:a16="http://schemas.microsoft.com/office/drawing/2014/main" id="{68069F28-66F8-0830-13C3-9B55CAF9A785}"/>
              </a:ext>
            </a:extLst>
          </p:cNvPr>
          <p:cNvSpPr>
            <a:spLocks noGrp="1"/>
          </p:cNvSpPr>
          <p:nvPr>
            <p:ph type="body" sz="quarter" idx="11"/>
          </p:nvPr>
        </p:nvSpPr>
        <p:spPr/>
        <p:txBody>
          <a:bodyPr/>
          <a:lstStyle/>
          <a:p>
            <a:r>
              <a:rPr lang="en-US" dirty="0"/>
              <a:t>Dept of Interior Announcement: </a:t>
            </a:r>
            <a:r>
              <a:rPr lang="en-US" dirty="0">
                <a:hlinkClick r:id="rId2"/>
              </a:rPr>
              <a:t>OCS Oil &amp; Gas Leasing Program</a:t>
            </a:r>
            <a:endParaRPr lang="en-US" dirty="0"/>
          </a:p>
        </p:txBody>
      </p:sp>
      <p:sp>
        <p:nvSpPr>
          <p:cNvPr id="7" name="Slide Number Placeholder 6">
            <a:extLst>
              <a:ext uri="{FF2B5EF4-FFF2-40B4-BE49-F238E27FC236}">
                <a16:creationId xmlns:a16="http://schemas.microsoft.com/office/drawing/2014/main" id="{56ECB03A-D8C4-F22C-A727-E50D23C3FD10}"/>
              </a:ext>
            </a:extLst>
          </p:cNvPr>
          <p:cNvSpPr>
            <a:spLocks noGrp="1"/>
          </p:cNvSpPr>
          <p:nvPr>
            <p:ph type="sldNum" sz="quarter" idx="4"/>
          </p:nvPr>
        </p:nvSpPr>
        <p:spPr/>
        <p:txBody>
          <a:bodyPr/>
          <a:lstStyle/>
          <a:p>
            <a:fld id="{D6C47D28-8F36-4014-904B-184D2FF0AF74}" type="slidenum">
              <a:rPr lang="en-US" smtClean="0"/>
              <a:pPr/>
              <a:t>24</a:t>
            </a:fld>
            <a:endParaRPr lang="en-US" dirty="0"/>
          </a:p>
        </p:txBody>
      </p:sp>
      <p:sp>
        <p:nvSpPr>
          <p:cNvPr id="15" name="TextBox 14">
            <a:extLst>
              <a:ext uri="{FF2B5EF4-FFF2-40B4-BE49-F238E27FC236}">
                <a16:creationId xmlns:a16="http://schemas.microsoft.com/office/drawing/2014/main" id="{38DDCFAC-3166-D52D-6398-B696DD822468}"/>
              </a:ext>
            </a:extLst>
          </p:cNvPr>
          <p:cNvSpPr txBox="1"/>
          <p:nvPr/>
        </p:nvSpPr>
        <p:spPr>
          <a:xfrm>
            <a:off x="6794499" y="1975314"/>
            <a:ext cx="5209578" cy="2291886"/>
          </a:xfrm>
          <a:prstGeom prst="rect">
            <a:avLst/>
          </a:prstGeom>
          <a:noFill/>
        </p:spPr>
        <p:txBody>
          <a:bodyPr wrap="square" rtlCol="0">
            <a:spAutoFit/>
          </a:bodyPr>
          <a:lstStyle/>
          <a:p>
            <a:pPr>
              <a:buNone/>
            </a:pPr>
            <a:r>
              <a:rPr lang="en-US" b="0" i="0" dirty="0">
                <a:solidFill>
                  <a:srgbClr val="333333"/>
                </a:solidFill>
                <a:effectLst/>
                <a:latin typeface="Open Sans" panose="020B0606030504020204" pitchFamily="34" charset="0"/>
              </a:rPr>
              <a:t>On April 29, 2025, BOEM </a:t>
            </a:r>
            <a:r>
              <a:rPr lang="en-US" b="0" i="0" u="none" strike="noStrike" dirty="0">
                <a:solidFill>
                  <a:srgbClr val="0065B3"/>
                </a:solidFill>
                <a:effectLst/>
                <a:latin typeface="Open Sans" panose="020B0606030504020204" pitchFamily="34" charset="0"/>
                <a:hlinkClick r:id="rId3"/>
              </a:rPr>
              <a:t>announced</a:t>
            </a:r>
            <a:r>
              <a:rPr lang="en-US" b="0" i="0" dirty="0">
                <a:solidFill>
                  <a:srgbClr val="333333"/>
                </a:solidFill>
                <a:effectLst/>
                <a:latin typeface="Open Sans" panose="020B0606030504020204" pitchFamily="34" charset="0"/>
              </a:rPr>
              <a:t> that the </a:t>
            </a:r>
            <a:r>
              <a:rPr lang="en-US" b="0" i="0" u="none" strike="noStrike" dirty="0">
                <a:solidFill>
                  <a:srgbClr val="0065B3"/>
                </a:solidFill>
                <a:effectLst/>
                <a:latin typeface="Open Sans" panose="020B0606030504020204" pitchFamily="34" charset="0"/>
                <a:hlinkClick r:id="rId4"/>
              </a:rPr>
              <a:t>Request for Information</a:t>
            </a:r>
            <a:r>
              <a:rPr lang="en-US" b="0" i="0" dirty="0">
                <a:solidFill>
                  <a:srgbClr val="333333"/>
                </a:solidFill>
                <a:effectLst/>
                <a:latin typeface="Open Sans" panose="020B0606030504020204" pitchFamily="34" charset="0"/>
              </a:rPr>
              <a:t> (RFI) for the 11th National Oil and Gas Leasing Program would be published in the Federal Register on April 30, 2025. Publication of the RFI opened a 45-day public comment period ending on </a:t>
            </a:r>
            <a:r>
              <a:rPr lang="en-US" b="1" i="0" dirty="0">
                <a:solidFill>
                  <a:srgbClr val="333333"/>
                </a:solidFill>
                <a:effectLst/>
                <a:latin typeface="Open Sans" panose="020B0606030504020204" pitchFamily="34" charset="0"/>
              </a:rPr>
              <a:t>June 16, 2025</a:t>
            </a:r>
            <a:r>
              <a:rPr lang="en-US" b="0" i="0" dirty="0">
                <a:solidFill>
                  <a:srgbClr val="333333"/>
                </a:solidFill>
                <a:effectLst/>
                <a:latin typeface="Open Sans" panose="020B0606030504020204" pitchFamily="34" charset="0"/>
              </a:rPr>
              <a:t>. This comment period serves as the initial step in a multi-year planning process. </a:t>
            </a:r>
            <a:endParaRPr lang="en-US" dirty="0"/>
          </a:p>
        </p:txBody>
      </p:sp>
      <p:pic>
        <p:nvPicPr>
          <p:cNvPr id="5" name="Picture 4">
            <a:extLst>
              <a:ext uri="{FF2B5EF4-FFF2-40B4-BE49-F238E27FC236}">
                <a16:creationId xmlns:a16="http://schemas.microsoft.com/office/drawing/2014/main" id="{32D591F8-37B1-476B-8C72-B6DD4F47B05F}"/>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53024" y="1961055"/>
            <a:ext cx="6123976" cy="4732163"/>
          </a:xfrm>
          <a:prstGeom prst="rect">
            <a:avLst/>
          </a:prstGeom>
        </p:spPr>
      </p:pic>
      <p:sp>
        <p:nvSpPr>
          <p:cNvPr id="6" name="TextBox 5">
            <a:extLst>
              <a:ext uri="{FF2B5EF4-FFF2-40B4-BE49-F238E27FC236}">
                <a16:creationId xmlns:a16="http://schemas.microsoft.com/office/drawing/2014/main" id="{84B203BD-9C17-772F-E16D-3BD2A6B7BB19}"/>
              </a:ext>
            </a:extLst>
          </p:cNvPr>
          <p:cNvSpPr txBox="1"/>
          <p:nvPr/>
        </p:nvSpPr>
        <p:spPr>
          <a:xfrm>
            <a:off x="6794499" y="4556588"/>
            <a:ext cx="5044477" cy="1225086"/>
          </a:xfrm>
          <a:prstGeom prst="rect">
            <a:avLst/>
          </a:prstGeom>
          <a:noFill/>
        </p:spPr>
        <p:txBody>
          <a:bodyPr wrap="square">
            <a:spAutoFit/>
          </a:bodyPr>
          <a:lstStyle/>
          <a:p>
            <a:pPr algn="l">
              <a:buNone/>
            </a:pPr>
            <a:r>
              <a:rPr lang="en-US" b="1" i="0" dirty="0">
                <a:solidFill>
                  <a:srgbClr val="333333"/>
                </a:solidFill>
                <a:effectLst/>
                <a:latin typeface="Open Sans" panose="020B0606030504020204" pitchFamily="34" charset="0"/>
              </a:rPr>
              <a:t>How to submit comments on the RFI:</a:t>
            </a:r>
          </a:p>
          <a:p>
            <a:pPr algn="l"/>
            <a:r>
              <a:rPr lang="en-US" b="0" i="0" dirty="0">
                <a:solidFill>
                  <a:srgbClr val="333333"/>
                </a:solidFill>
                <a:effectLst/>
                <a:latin typeface="Open Sans" panose="020B0606030504020204" pitchFamily="34" charset="0"/>
              </a:rPr>
              <a:t>Submitted through the regulations.gov web portal </a:t>
            </a:r>
            <a:r>
              <a:rPr lang="en-US" b="1" i="0" dirty="0">
                <a:solidFill>
                  <a:srgbClr val="333333"/>
                </a:solidFill>
                <a:effectLst/>
                <a:latin typeface="Open Sans" panose="020B0606030504020204" pitchFamily="34" charset="0"/>
              </a:rPr>
              <a:t>(preferred)</a:t>
            </a:r>
            <a:r>
              <a:rPr lang="en-US" b="0" i="0" dirty="0">
                <a:solidFill>
                  <a:srgbClr val="333333"/>
                </a:solidFill>
                <a:effectLst/>
                <a:latin typeface="Open Sans" panose="020B0606030504020204" pitchFamily="34" charset="0"/>
              </a:rPr>
              <a:t> at </a:t>
            </a:r>
            <a:r>
              <a:rPr lang="en-US" b="0" i="0" u="none" strike="noStrike" dirty="0">
                <a:solidFill>
                  <a:srgbClr val="0065B3"/>
                </a:solidFill>
                <a:effectLst/>
                <a:latin typeface="Open Sans" panose="020B0606030504020204" pitchFamily="34" charset="0"/>
                <a:hlinkClick r:id="rId6"/>
              </a:rPr>
              <a:t>https://www.regulations.gov/document/BOEM-2025-0015-0003</a:t>
            </a:r>
            <a:r>
              <a:rPr lang="en-US" b="0" i="0" dirty="0">
                <a:solidFill>
                  <a:srgbClr val="333333"/>
                </a:solidFill>
                <a:effectLst/>
                <a:latin typeface="Open Sans" panose="020B0606030504020204" pitchFamily="34" charset="0"/>
              </a:rPr>
              <a:t>.  </a:t>
            </a:r>
          </a:p>
        </p:txBody>
      </p:sp>
    </p:spTree>
    <p:extLst>
      <p:ext uri="{BB962C8B-B14F-4D97-AF65-F5344CB8AC3E}">
        <p14:creationId xmlns:p14="http://schemas.microsoft.com/office/powerpoint/2010/main" val="50622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74BCE67-66A3-4EAF-772B-C6B85F384D88}"/>
              </a:ext>
            </a:extLst>
          </p:cNvPr>
          <p:cNvPicPr>
            <a:picLocks noChangeAspect="1"/>
          </p:cNvPicPr>
          <p:nvPr/>
        </p:nvPicPr>
        <p:blipFill>
          <a:blip r:embed="rId2"/>
          <a:stretch>
            <a:fillRect/>
          </a:stretch>
        </p:blipFill>
        <p:spPr>
          <a:xfrm>
            <a:off x="166687" y="3170662"/>
            <a:ext cx="5588160" cy="3107318"/>
          </a:xfrm>
          <a:prstGeom prst="rect">
            <a:avLst/>
          </a:prstGeom>
        </p:spPr>
      </p:pic>
      <p:sp>
        <p:nvSpPr>
          <p:cNvPr id="2" name="Text Placeholder 1">
            <a:extLst>
              <a:ext uri="{FF2B5EF4-FFF2-40B4-BE49-F238E27FC236}">
                <a16:creationId xmlns:a16="http://schemas.microsoft.com/office/drawing/2014/main" id="{7878F2D9-F15C-B941-4D01-0D92B811E9A8}"/>
              </a:ext>
            </a:extLst>
          </p:cNvPr>
          <p:cNvSpPr>
            <a:spLocks noGrp="1"/>
          </p:cNvSpPr>
          <p:nvPr>
            <p:ph type="body" sz="quarter" idx="12"/>
          </p:nvPr>
        </p:nvSpPr>
        <p:spPr>
          <a:xfrm>
            <a:off x="6095999" y="1975195"/>
            <a:ext cx="5766893" cy="1863800"/>
          </a:xfrm>
          <a:solidFill>
            <a:schemeClr val="tx1">
              <a:lumMod val="20000"/>
              <a:lumOff val="80000"/>
            </a:schemeClr>
          </a:solidFill>
        </p:spPr>
        <p:txBody>
          <a:bodyPr/>
          <a:lstStyle/>
          <a:p>
            <a:pPr marL="0" indent="0">
              <a:buNone/>
            </a:pPr>
            <a:r>
              <a:rPr lang="en-US" dirty="0"/>
              <a:t>Current OPAC Leadership:</a:t>
            </a:r>
          </a:p>
          <a:p>
            <a:pPr marL="0" indent="0">
              <a:buNone/>
            </a:pPr>
            <a:r>
              <a:rPr lang="en-US" dirty="0"/>
              <a:t>OPAC Chair: Susan Chambers</a:t>
            </a:r>
          </a:p>
          <a:p>
            <a:pPr marL="0" indent="0">
              <a:buNone/>
            </a:pPr>
            <a:r>
              <a:rPr lang="en-US" dirty="0"/>
              <a:t>OPAC Vice-Chair: Tara Brock</a:t>
            </a:r>
          </a:p>
          <a:p>
            <a:pPr marL="0" indent="0">
              <a:buNone/>
            </a:pPr>
            <a:r>
              <a:rPr lang="en-US" dirty="0"/>
              <a:t>At-Large Member: Jamie Fereday</a:t>
            </a:r>
          </a:p>
        </p:txBody>
      </p:sp>
      <p:sp>
        <p:nvSpPr>
          <p:cNvPr id="3" name="Text Placeholder 2">
            <a:extLst>
              <a:ext uri="{FF2B5EF4-FFF2-40B4-BE49-F238E27FC236}">
                <a16:creationId xmlns:a16="http://schemas.microsoft.com/office/drawing/2014/main" id="{973C8F81-5FD0-519E-EAD8-6E8D8283A148}"/>
              </a:ext>
            </a:extLst>
          </p:cNvPr>
          <p:cNvSpPr>
            <a:spLocks noGrp="1"/>
          </p:cNvSpPr>
          <p:nvPr>
            <p:ph type="body" sz="quarter" idx="14"/>
          </p:nvPr>
        </p:nvSpPr>
        <p:spPr>
          <a:xfrm>
            <a:off x="6096000" y="4029742"/>
            <a:ext cx="5766893" cy="1751932"/>
          </a:xfrm>
          <a:solidFill>
            <a:schemeClr val="tx1">
              <a:lumMod val="20000"/>
              <a:lumOff val="80000"/>
            </a:schemeClr>
          </a:solidFill>
        </p:spPr>
        <p:txBody>
          <a:bodyPr/>
          <a:lstStyle/>
          <a:p>
            <a:pPr marL="0" indent="0">
              <a:buNone/>
            </a:pPr>
            <a:r>
              <a:rPr lang="en-US" dirty="0"/>
              <a:t>2025-2027 Elected Leadership:</a:t>
            </a:r>
          </a:p>
          <a:p>
            <a:pPr marL="0" indent="0">
              <a:buNone/>
            </a:pPr>
            <a:r>
              <a:rPr lang="en-US" dirty="0"/>
              <a:t>OPAC Chair: </a:t>
            </a:r>
          </a:p>
          <a:p>
            <a:pPr marL="0" indent="0">
              <a:buNone/>
            </a:pPr>
            <a:r>
              <a:rPr lang="en-US" dirty="0"/>
              <a:t>OPAC Vice-Chair</a:t>
            </a:r>
          </a:p>
          <a:p>
            <a:pPr marL="0" indent="0">
              <a:buNone/>
            </a:pPr>
            <a:r>
              <a:rPr lang="en-US" dirty="0"/>
              <a:t>At-Large Member </a:t>
            </a:r>
          </a:p>
        </p:txBody>
      </p:sp>
      <p:sp>
        <p:nvSpPr>
          <p:cNvPr id="4" name="Footer Placeholder 3">
            <a:extLst>
              <a:ext uri="{FF2B5EF4-FFF2-40B4-BE49-F238E27FC236}">
                <a16:creationId xmlns:a16="http://schemas.microsoft.com/office/drawing/2014/main" id="{AF744AB6-27EC-A4BD-D3CC-7D64F36ADEC2}"/>
              </a:ext>
            </a:extLst>
          </p:cNvPr>
          <p:cNvSpPr>
            <a:spLocks noGrp="1"/>
          </p:cNvSpPr>
          <p:nvPr>
            <p:ph type="ftr" sz="quarter" idx="3"/>
          </p:nvPr>
        </p:nvSpPr>
        <p:spPr/>
        <p:txBody>
          <a:bodyPr/>
          <a:lstStyle/>
          <a:p>
            <a:r>
              <a:rPr lang="en-US">
                <a:solidFill>
                  <a:srgbClr val="8E8E8E"/>
                </a:solidFill>
              </a:rPr>
              <a:t>Committee Name and/or Presentation Title</a:t>
            </a:r>
          </a:p>
        </p:txBody>
      </p:sp>
      <p:sp>
        <p:nvSpPr>
          <p:cNvPr id="5" name="Slide Number Placeholder 4">
            <a:extLst>
              <a:ext uri="{FF2B5EF4-FFF2-40B4-BE49-F238E27FC236}">
                <a16:creationId xmlns:a16="http://schemas.microsoft.com/office/drawing/2014/main" id="{20A6B687-8C42-6F29-401F-2C2DC730E2F6}"/>
              </a:ext>
            </a:extLst>
          </p:cNvPr>
          <p:cNvSpPr>
            <a:spLocks noGrp="1"/>
          </p:cNvSpPr>
          <p:nvPr>
            <p:ph type="sldNum" sz="quarter" idx="4"/>
          </p:nvPr>
        </p:nvSpPr>
        <p:spPr/>
        <p:txBody>
          <a:bodyPr/>
          <a:lstStyle/>
          <a:p>
            <a:fld id="{D6C47D28-8F36-4014-904B-184D2FF0AF74}" type="slidenum">
              <a:rPr lang="en-US" smtClean="0"/>
              <a:pPr/>
              <a:t>25</a:t>
            </a:fld>
            <a:endParaRPr lang="en-US"/>
          </a:p>
        </p:txBody>
      </p:sp>
      <p:sp>
        <p:nvSpPr>
          <p:cNvPr id="6" name="Text Placeholder 5">
            <a:extLst>
              <a:ext uri="{FF2B5EF4-FFF2-40B4-BE49-F238E27FC236}">
                <a16:creationId xmlns:a16="http://schemas.microsoft.com/office/drawing/2014/main" id="{A58A487E-285D-1D78-5A03-5B398D353D14}"/>
              </a:ext>
            </a:extLst>
          </p:cNvPr>
          <p:cNvSpPr>
            <a:spLocks noGrp="1"/>
          </p:cNvSpPr>
          <p:nvPr>
            <p:ph type="body" sz="quarter" idx="15"/>
          </p:nvPr>
        </p:nvSpPr>
        <p:spPr/>
        <p:txBody>
          <a:bodyPr/>
          <a:lstStyle/>
          <a:p>
            <a:r>
              <a:rPr lang="en-US" dirty="0"/>
              <a:t>OPAC Officer Elections</a:t>
            </a:r>
          </a:p>
        </p:txBody>
      </p:sp>
      <p:sp>
        <p:nvSpPr>
          <p:cNvPr id="7" name="Text Placeholder 6">
            <a:extLst>
              <a:ext uri="{FF2B5EF4-FFF2-40B4-BE49-F238E27FC236}">
                <a16:creationId xmlns:a16="http://schemas.microsoft.com/office/drawing/2014/main" id="{6342C8EA-D563-0107-10DF-A3DD01D53086}"/>
              </a:ext>
            </a:extLst>
          </p:cNvPr>
          <p:cNvSpPr>
            <a:spLocks noGrp="1"/>
          </p:cNvSpPr>
          <p:nvPr>
            <p:ph type="body" sz="quarter" idx="11"/>
          </p:nvPr>
        </p:nvSpPr>
        <p:spPr/>
        <p:txBody>
          <a:bodyPr/>
          <a:lstStyle/>
          <a:p>
            <a:r>
              <a:rPr lang="en-US" dirty="0"/>
              <a:t>2025</a:t>
            </a:r>
          </a:p>
        </p:txBody>
      </p:sp>
      <p:pic>
        <p:nvPicPr>
          <p:cNvPr id="9" name="Picture 8">
            <a:extLst>
              <a:ext uri="{FF2B5EF4-FFF2-40B4-BE49-F238E27FC236}">
                <a16:creationId xmlns:a16="http://schemas.microsoft.com/office/drawing/2014/main" id="{214A8643-94E3-0981-5BF2-D394AB51C053}"/>
              </a:ext>
            </a:extLst>
          </p:cNvPr>
          <p:cNvPicPr>
            <a:picLocks noChangeAspect="1"/>
          </p:cNvPicPr>
          <p:nvPr/>
        </p:nvPicPr>
        <p:blipFill>
          <a:blip r:embed="rId3"/>
          <a:stretch>
            <a:fillRect/>
          </a:stretch>
        </p:blipFill>
        <p:spPr>
          <a:xfrm>
            <a:off x="166687" y="1838677"/>
            <a:ext cx="5588160" cy="2191064"/>
          </a:xfrm>
          <a:prstGeom prst="rect">
            <a:avLst/>
          </a:prstGeom>
        </p:spPr>
      </p:pic>
    </p:spTree>
    <p:extLst>
      <p:ext uri="{BB962C8B-B14F-4D97-AF65-F5344CB8AC3E}">
        <p14:creationId xmlns:p14="http://schemas.microsoft.com/office/powerpoint/2010/main" val="3944852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9F472-756C-C7A5-884C-37645D7D0C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063E3F-38BC-4E01-D32B-9E0D4BA3D35D}"/>
              </a:ext>
            </a:extLst>
          </p:cNvPr>
          <p:cNvSpPr>
            <a:spLocks noGrp="1"/>
          </p:cNvSpPr>
          <p:nvPr>
            <p:ph type="title"/>
          </p:nvPr>
        </p:nvSpPr>
        <p:spPr>
          <a:xfrm>
            <a:off x="0" y="0"/>
            <a:ext cx="4306355" cy="1035230"/>
          </a:xfrm>
        </p:spPr>
        <p:txBody>
          <a:bodyPr>
            <a:normAutofit fontScale="90000"/>
          </a:bodyPr>
          <a:lstStyle/>
          <a:p>
            <a:r>
              <a:rPr lang="en-US" dirty="0"/>
              <a:t>OPAC Motion:</a:t>
            </a:r>
            <a:br>
              <a:rPr lang="en-US" dirty="0"/>
            </a:br>
            <a:r>
              <a:rPr lang="en-US" sz="3600" dirty="0"/>
              <a:t>May 7, 2025</a:t>
            </a:r>
            <a:endParaRPr lang="en-US" dirty="0"/>
          </a:p>
        </p:txBody>
      </p:sp>
      <p:sp>
        <p:nvSpPr>
          <p:cNvPr id="3" name="Content Placeholder 2">
            <a:extLst>
              <a:ext uri="{FF2B5EF4-FFF2-40B4-BE49-F238E27FC236}">
                <a16:creationId xmlns:a16="http://schemas.microsoft.com/office/drawing/2014/main" id="{2D436B16-44F4-97FE-1A04-0AB28BF6997D}"/>
              </a:ext>
            </a:extLst>
          </p:cNvPr>
          <p:cNvSpPr>
            <a:spLocks noGrp="1"/>
          </p:cNvSpPr>
          <p:nvPr>
            <p:ph idx="1"/>
          </p:nvPr>
        </p:nvSpPr>
        <p:spPr>
          <a:xfrm>
            <a:off x="916019" y="1303676"/>
            <a:ext cx="10058400" cy="1643700"/>
          </a:xfrm>
        </p:spPr>
        <p:txBody>
          <a:bodyPr/>
          <a:lstStyle/>
          <a:p>
            <a:r>
              <a:rPr lang="en-US" dirty="0"/>
              <a:t>OPAC Motion provided by _______________: Seconded by: </a:t>
            </a:r>
          </a:p>
          <a:p>
            <a:pPr>
              <a:buFontTx/>
              <a:buChar char="-"/>
            </a:pPr>
            <a:endParaRPr lang="en-US" dirty="0"/>
          </a:p>
        </p:txBody>
      </p:sp>
      <p:graphicFrame>
        <p:nvGraphicFramePr>
          <p:cNvPr id="4" name="Table 3">
            <a:extLst>
              <a:ext uri="{FF2B5EF4-FFF2-40B4-BE49-F238E27FC236}">
                <a16:creationId xmlns:a16="http://schemas.microsoft.com/office/drawing/2014/main" id="{DC3D2177-1966-43AC-1DE7-E6B42501984C}"/>
              </a:ext>
            </a:extLst>
          </p:cNvPr>
          <p:cNvGraphicFramePr>
            <a:graphicFrameLocks noGrp="1"/>
          </p:cNvGraphicFramePr>
          <p:nvPr/>
        </p:nvGraphicFramePr>
        <p:xfrm>
          <a:off x="916019" y="1840567"/>
          <a:ext cx="10141841" cy="4390117"/>
        </p:xfrm>
        <a:graphic>
          <a:graphicData uri="http://schemas.openxmlformats.org/drawingml/2006/table">
            <a:tbl>
              <a:tblPr>
                <a:tableStyleId>{B301B821-A1FF-4177-AEE7-76D212191A09}</a:tableStyleId>
              </a:tblPr>
              <a:tblGrid>
                <a:gridCol w="2008838">
                  <a:extLst>
                    <a:ext uri="{9D8B030D-6E8A-4147-A177-3AD203B41FA5}">
                      <a16:colId xmlns:a16="http://schemas.microsoft.com/office/drawing/2014/main" val="20000"/>
                    </a:ext>
                  </a:extLst>
                </a:gridCol>
                <a:gridCol w="1143921">
                  <a:extLst>
                    <a:ext uri="{9D8B030D-6E8A-4147-A177-3AD203B41FA5}">
                      <a16:colId xmlns:a16="http://schemas.microsoft.com/office/drawing/2014/main" val="20001"/>
                    </a:ext>
                  </a:extLst>
                </a:gridCol>
                <a:gridCol w="1227623">
                  <a:extLst>
                    <a:ext uri="{9D8B030D-6E8A-4147-A177-3AD203B41FA5}">
                      <a16:colId xmlns:a16="http://schemas.microsoft.com/office/drawing/2014/main" val="20002"/>
                    </a:ext>
                  </a:extLst>
                </a:gridCol>
                <a:gridCol w="4857692">
                  <a:extLst>
                    <a:ext uri="{9D8B030D-6E8A-4147-A177-3AD203B41FA5}">
                      <a16:colId xmlns:a16="http://schemas.microsoft.com/office/drawing/2014/main" val="20003"/>
                    </a:ext>
                  </a:extLst>
                </a:gridCol>
                <a:gridCol w="903767">
                  <a:extLst>
                    <a:ext uri="{9D8B030D-6E8A-4147-A177-3AD203B41FA5}">
                      <a16:colId xmlns:a16="http://schemas.microsoft.com/office/drawing/2014/main" val="20004"/>
                    </a:ext>
                  </a:extLst>
                </a:gridCol>
              </a:tblGrid>
              <a:tr h="281719">
                <a:tc>
                  <a:txBody>
                    <a:bodyPr/>
                    <a:lstStyle/>
                    <a:p>
                      <a:pPr algn="l" fontAlgn="b"/>
                      <a:r>
                        <a:rPr lang="en-US" sz="1300" u="none" strike="noStrike" dirty="0">
                          <a:effectLst/>
                          <a:latin typeface="+mn-lt"/>
                        </a:rPr>
                        <a:t>Attendance Record</a:t>
                      </a:r>
                      <a:endParaRPr lang="en-US" sz="1300" b="1" i="0" u="none" strike="noStrike" dirty="0">
                        <a:effectLst/>
                        <a:latin typeface="+mn-lt"/>
                      </a:endParaRPr>
                    </a:p>
                  </a:txBody>
                  <a:tcPr marL="9180" marR="9180" marT="9180" marB="0" anchor="b"/>
                </a:tc>
                <a:tc>
                  <a:txBody>
                    <a:bodyPr/>
                    <a:lstStyle/>
                    <a:p>
                      <a:pPr algn="ctr" fontAlgn="t"/>
                      <a:r>
                        <a:rPr lang="en-US" sz="1300" u="none" strike="noStrike" dirty="0">
                          <a:effectLst/>
                          <a:latin typeface="+mn-lt"/>
                        </a:rPr>
                        <a:t>First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dirty="0">
                          <a:effectLst/>
                          <a:latin typeface="+mn-lt"/>
                        </a:rPr>
                        <a:t>Last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a:effectLst/>
                          <a:latin typeface="+mn-lt"/>
                        </a:rPr>
                        <a:t>Representing</a:t>
                      </a:r>
                      <a:endParaRPr lang="en-US" sz="1300" b="1" i="0" u="none" strike="noStrike">
                        <a:effectLst/>
                        <a:latin typeface="+mn-lt"/>
                      </a:endParaRPr>
                    </a:p>
                  </a:txBody>
                  <a:tcPr marL="9180" marR="9180" marT="9180" marB="0"/>
                </a:tc>
                <a:tc>
                  <a:txBody>
                    <a:bodyPr/>
                    <a:lstStyle/>
                    <a:p>
                      <a:pPr algn="ctr" fontAlgn="t"/>
                      <a:r>
                        <a:rPr lang="en-US" sz="1300" u="none" strike="noStrike" dirty="0">
                          <a:effectLst/>
                          <a:latin typeface="+mn-lt"/>
                        </a:rPr>
                        <a:t>Vote</a:t>
                      </a:r>
                      <a:endParaRPr lang="en-US" sz="1300" b="1" i="0" u="none" strike="noStrike" dirty="0">
                        <a:effectLst/>
                        <a:latin typeface="+mn-lt"/>
                      </a:endParaRPr>
                    </a:p>
                  </a:txBody>
                  <a:tcPr marL="9180" marR="9180" marT="9180" marB="0"/>
                </a:tc>
                <a:extLst>
                  <a:ext uri="{0D108BD9-81ED-4DB2-BD59-A6C34878D82A}">
                    <a16:rowId xmlns:a16="http://schemas.microsoft.com/office/drawing/2014/main" val="10000"/>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Joe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b="0" i="0" u="none" strike="noStrike" dirty="0">
                          <a:solidFill>
                            <a:srgbClr val="000000"/>
                          </a:solidFill>
                          <a:effectLst/>
                          <a:latin typeface="+mn-lt"/>
                        </a:rPr>
                        <a:t>Liebezeit</a:t>
                      </a:r>
                    </a:p>
                  </a:txBody>
                  <a:tcPr marL="9180" marR="9180" marT="9180" marB="0" anchor="b"/>
                </a:tc>
                <a:tc>
                  <a:txBody>
                    <a:bodyPr/>
                    <a:lstStyle/>
                    <a:p>
                      <a:pPr algn="l" fontAlgn="b"/>
                      <a:r>
                        <a:rPr lang="en-US" sz="1300" u="none" strike="noStrike" dirty="0">
                          <a:effectLst/>
                          <a:latin typeface="+mn-lt"/>
                        </a:rPr>
                        <a:t>Statewide Conservation or Environmental Organization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Susan</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Chambers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Commercial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2"/>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Nick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Edwards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Ports, Marine Transportation, Navigation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3"/>
                  </a:ext>
                </a:extLst>
              </a:tr>
              <a:tr h="293457">
                <a:tc>
                  <a:txBody>
                    <a:bodyPr/>
                    <a:lstStyle/>
                    <a:p>
                      <a:pPr algn="l" fontAlgn="b"/>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Commercial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4"/>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Jamie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Fereday</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Public at Large - Coastal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5"/>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Margaret</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dirty="0">
                          <a:latin typeface="+mn-lt"/>
                        </a:rPr>
                        <a:t>Corvi</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Oregon Coastal Indian Tribes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6"/>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b="0" i="0" u="none" strike="noStrike" dirty="0">
                          <a:solidFill>
                            <a:srgbClr val="000000"/>
                          </a:solidFill>
                          <a:effectLst/>
                          <a:latin typeface="+mn-lt"/>
                        </a:rPr>
                        <a:t>Fran</a:t>
                      </a:r>
                    </a:p>
                  </a:txBody>
                  <a:tcPr marL="9180" marR="9180" marT="9180" marB="0" anchor="b"/>
                </a:tc>
                <a:tc>
                  <a:txBody>
                    <a:bodyPr/>
                    <a:lstStyle/>
                    <a:p>
                      <a:pPr algn="l" fontAlgn="b"/>
                      <a:r>
                        <a:rPr lang="en-US" sz="1200" b="0" i="0" u="none" strike="noStrike" dirty="0">
                          <a:solidFill>
                            <a:srgbClr val="000000"/>
                          </a:solidFill>
                          <a:effectLst/>
                          <a:latin typeface="+mn-lt"/>
                        </a:rPr>
                        <a:t>Recht</a:t>
                      </a:r>
                    </a:p>
                  </a:txBody>
                  <a:tcPr marL="9180" marR="9180" marT="9180" marB="0" anchor="b"/>
                </a:tc>
                <a:tc>
                  <a:txBody>
                    <a:bodyPr/>
                    <a:lstStyle/>
                    <a:p>
                      <a:pPr algn="l" fontAlgn="b"/>
                      <a:r>
                        <a:rPr lang="en-US" sz="1300" u="none" strike="noStrike">
                          <a:effectLst/>
                          <a:latin typeface="+mn-lt"/>
                        </a:rPr>
                        <a:t>Coastal City Elected Official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7"/>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a:effectLst/>
                          <a:latin typeface="+mn-lt"/>
                        </a:rPr>
                        <a:t>Richard</a:t>
                      </a:r>
                      <a:endParaRPr lang="en-US" sz="1200" b="0" i="0" u="none" strike="noStrike">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Heap</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Charter, Sport or Recreational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8"/>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Charter, Sport or Recreational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9"/>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r>
                        <a:rPr lang="en-US" sz="1200" u="none" strike="noStrike" dirty="0">
                          <a:effectLst/>
                          <a:latin typeface="+mn-lt"/>
                        </a:rPr>
                        <a:t>Tara </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Brock</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Conservation or Environmental Organization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0"/>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Amelia</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O’Connor</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Non-Fishing Recreation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2"/>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Public at Large - Statewide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3"/>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Kujala</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North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4"/>
                  </a:ext>
                </a:extLst>
              </a:tr>
            </a:tbl>
          </a:graphicData>
        </a:graphic>
      </p:graphicFrame>
      <p:sp>
        <p:nvSpPr>
          <p:cNvPr id="5" name="TextBox 4">
            <a:extLst>
              <a:ext uri="{FF2B5EF4-FFF2-40B4-BE49-F238E27FC236}">
                <a16:creationId xmlns:a16="http://schemas.microsoft.com/office/drawing/2014/main" id="{EDDABC8D-3BEA-C06C-E4A8-8CB2E22DB6B8}"/>
              </a:ext>
            </a:extLst>
          </p:cNvPr>
          <p:cNvSpPr txBox="1"/>
          <p:nvPr/>
        </p:nvSpPr>
        <p:spPr>
          <a:xfrm>
            <a:off x="4306355" y="204233"/>
            <a:ext cx="7134446" cy="830997"/>
          </a:xfrm>
          <a:prstGeom prst="rect">
            <a:avLst/>
          </a:prstGeom>
          <a:noFill/>
          <a:ln>
            <a:solidFill>
              <a:schemeClr val="accent1"/>
            </a:solidFill>
          </a:ln>
        </p:spPr>
        <p:txBody>
          <a:bodyPr wrap="square" rtlCol="0">
            <a:spAutoFit/>
          </a:bodyPr>
          <a:lstStyle/>
          <a:p>
            <a:r>
              <a:rPr lang="en-US" sz="1600" dirty="0"/>
              <a:t>ENTER MOTION LANGUAGE HERE</a:t>
            </a:r>
          </a:p>
          <a:p>
            <a:endParaRPr lang="en-US" sz="1600" dirty="0"/>
          </a:p>
          <a:p>
            <a:r>
              <a:rPr lang="en-US" sz="1600" dirty="0"/>
              <a:t>Results:  </a:t>
            </a:r>
          </a:p>
        </p:txBody>
      </p:sp>
    </p:spTree>
    <p:extLst>
      <p:ext uri="{BB962C8B-B14F-4D97-AF65-F5344CB8AC3E}">
        <p14:creationId xmlns:p14="http://schemas.microsoft.com/office/powerpoint/2010/main" val="3843322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1777C-A1C9-8BAB-1547-B32520BF795E}"/>
              </a:ext>
            </a:extLst>
          </p:cNvPr>
          <p:cNvSpPr>
            <a:spLocks noGrp="1"/>
          </p:cNvSpPr>
          <p:nvPr>
            <p:ph type="title"/>
          </p:nvPr>
        </p:nvSpPr>
        <p:spPr/>
        <p:txBody>
          <a:bodyPr anchor="ctr">
            <a:normAutofit/>
          </a:bodyPr>
          <a:lstStyle/>
          <a:p>
            <a:pPr algn="ctr"/>
            <a:r>
              <a:rPr lang="en-US" sz="6000" dirty="0"/>
              <a:t>Future OPAC Meeting Planning</a:t>
            </a:r>
          </a:p>
        </p:txBody>
      </p:sp>
      <p:pic>
        <p:nvPicPr>
          <p:cNvPr id="6" name="Picture 5">
            <a:extLst>
              <a:ext uri="{FF2B5EF4-FFF2-40B4-BE49-F238E27FC236}">
                <a16:creationId xmlns:a16="http://schemas.microsoft.com/office/drawing/2014/main" id="{33435265-8417-8FC1-2D58-C8FB18B67ACC}"/>
              </a:ext>
            </a:extLst>
          </p:cNvPr>
          <p:cNvPicPr>
            <a:picLocks noChangeAspect="1"/>
          </p:cNvPicPr>
          <p:nvPr/>
        </p:nvPicPr>
        <p:blipFill>
          <a:blip r:embed="rId2"/>
          <a:stretch>
            <a:fillRect/>
          </a:stretch>
        </p:blipFill>
        <p:spPr>
          <a:xfrm>
            <a:off x="1036320" y="1969303"/>
            <a:ext cx="4683488" cy="4019244"/>
          </a:xfrm>
          <a:prstGeom prst="rect">
            <a:avLst/>
          </a:prstGeom>
        </p:spPr>
      </p:pic>
      <p:sp>
        <p:nvSpPr>
          <p:cNvPr id="9" name="Rectangle 8">
            <a:extLst>
              <a:ext uri="{FF2B5EF4-FFF2-40B4-BE49-F238E27FC236}">
                <a16:creationId xmlns:a16="http://schemas.microsoft.com/office/drawing/2014/main" id="{74383B10-7C82-13EF-03E8-8E1C2290EB82}"/>
              </a:ext>
            </a:extLst>
          </p:cNvPr>
          <p:cNvSpPr/>
          <p:nvPr/>
        </p:nvSpPr>
        <p:spPr>
          <a:xfrm>
            <a:off x="2448427" y="5388973"/>
            <a:ext cx="574174" cy="59957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9CC2C91-0039-A203-BF66-3706BB524DDC}"/>
              </a:ext>
            </a:extLst>
          </p:cNvPr>
          <p:cNvPicPr>
            <a:picLocks noChangeAspect="1"/>
          </p:cNvPicPr>
          <p:nvPr/>
        </p:nvPicPr>
        <p:blipFill>
          <a:blip r:embed="rId3"/>
          <a:stretch>
            <a:fillRect/>
          </a:stretch>
        </p:blipFill>
        <p:spPr>
          <a:xfrm>
            <a:off x="6252870" y="1969303"/>
            <a:ext cx="4683488" cy="3894016"/>
          </a:xfrm>
          <a:prstGeom prst="rect">
            <a:avLst/>
          </a:prstGeom>
        </p:spPr>
      </p:pic>
      <p:sp>
        <p:nvSpPr>
          <p:cNvPr id="5" name="Rectangle 4">
            <a:extLst>
              <a:ext uri="{FF2B5EF4-FFF2-40B4-BE49-F238E27FC236}">
                <a16:creationId xmlns:a16="http://schemas.microsoft.com/office/drawing/2014/main" id="{E8D196D4-0287-335B-FA84-28B03554C244}"/>
              </a:ext>
            </a:extLst>
          </p:cNvPr>
          <p:cNvSpPr/>
          <p:nvPr/>
        </p:nvSpPr>
        <p:spPr>
          <a:xfrm>
            <a:off x="7045826" y="4690473"/>
            <a:ext cx="3126873" cy="59957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8571416-2004-7F29-31CE-4841308F993E}"/>
              </a:ext>
            </a:extLst>
          </p:cNvPr>
          <p:cNvSpPr/>
          <p:nvPr/>
        </p:nvSpPr>
        <p:spPr>
          <a:xfrm>
            <a:off x="7045827" y="5276896"/>
            <a:ext cx="3126872" cy="59957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237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E89B9-8423-2A9D-18F2-853E687640F4}"/>
              </a:ext>
            </a:extLst>
          </p:cNvPr>
          <p:cNvSpPr>
            <a:spLocks noGrp="1"/>
          </p:cNvSpPr>
          <p:nvPr>
            <p:ph type="title"/>
          </p:nvPr>
        </p:nvSpPr>
        <p:spPr/>
        <p:txBody>
          <a:bodyPr/>
          <a:lstStyle/>
          <a:p>
            <a:r>
              <a:rPr lang="en-US" dirty="0"/>
              <a:t>Meeting Adjourned – Thank you all!</a:t>
            </a:r>
          </a:p>
        </p:txBody>
      </p:sp>
      <p:sp>
        <p:nvSpPr>
          <p:cNvPr id="4" name="Text Placeholder 3">
            <a:extLst>
              <a:ext uri="{FF2B5EF4-FFF2-40B4-BE49-F238E27FC236}">
                <a16:creationId xmlns:a16="http://schemas.microsoft.com/office/drawing/2014/main" id="{2341C182-5A67-B5D7-3B1A-88A374ADE15F}"/>
              </a:ext>
            </a:extLst>
          </p:cNvPr>
          <p:cNvSpPr>
            <a:spLocks noGrp="1"/>
          </p:cNvSpPr>
          <p:nvPr>
            <p:ph type="body" sz="half" idx="2"/>
          </p:nvPr>
        </p:nvSpPr>
        <p:spPr/>
        <p:txBody>
          <a:bodyPr/>
          <a:lstStyle/>
          <a:p>
            <a:endParaRPr lang="en-US"/>
          </a:p>
        </p:txBody>
      </p:sp>
      <p:pic>
        <p:nvPicPr>
          <p:cNvPr id="8" name="Picture Placeholder 7" descr="A beach with rocks and water&#10;&#10;Description automatically generated">
            <a:extLst>
              <a:ext uri="{FF2B5EF4-FFF2-40B4-BE49-F238E27FC236}">
                <a16:creationId xmlns:a16="http://schemas.microsoft.com/office/drawing/2014/main" id="{A211F37F-78E2-8682-0E34-197CB61EE237}"/>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0675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306355" cy="1035230"/>
          </a:xfrm>
        </p:spPr>
        <p:txBody>
          <a:bodyPr>
            <a:normAutofit fontScale="90000"/>
          </a:bodyPr>
          <a:lstStyle/>
          <a:p>
            <a:r>
              <a:rPr lang="en-US" dirty="0"/>
              <a:t>OPAC Motion:</a:t>
            </a:r>
            <a:br>
              <a:rPr lang="en-US" dirty="0"/>
            </a:br>
            <a:r>
              <a:rPr lang="en-US" sz="3600" dirty="0"/>
              <a:t>May 7, 2025</a:t>
            </a:r>
            <a:endParaRPr lang="en-US" dirty="0"/>
          </a:p>
        </p:txBody>
      </p:sp>
      <p:sp>
        <p:nvSpPr>
          <p:cNvPr id="3" name="Content Placeholder 2"/>
          <p:cNvSpPr>
            <a:spLocks noGrp="1"/>
          </p:cNvSpPr>
          <p:nvPr>
            <p:ph idx="1"/>
          </p:nvPr>
        </p:nvSpPr>
        <p:spPr>
          <a:xfrm>
            <a:off x="916019" y="1303676"/>
            <a:ext cx="10058400" cy="1643700"/>
          </a:xfrm>
        </p:spPr>
        <p:txBody>
          <a:bodyPr/>
          <a:lstStyle/>
          <a:p>
            <a:r>
              <a:rPr lang="en-US" dirty="0"/>
              <a:t>OPAC Motion provided by _______________: Seconded by: </a:t>
            </a:r>
          </a:p>
          <a:p>
            <a:pPr>
              <a:buFontTx/>
              <a:buChar cha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10379781"/>
              </p:ext>
            </p:extLst>
          </p:nvPr>
        </p:nvGraphicFramePr>
        <p:xfrm>
          <a:off x="916019" y="1840567"/>
          <a:ext cx="10141841" cy="4390117"/>
        </p:xfrm>
        <a:graphic>
          <a:graphicData uri="http://schemas.openxmlformats.org/drawingml/2006/table">
            <a:tbl>
              <a:tblPr>
                <a:tableStyleId>{B301B821-A1FF-4177-AEE7-76D212191A09}</a:tableStyleId>
              </a:tblPr>
              <a:tblGrid>
                <a:gridCol w="2008838">
                  <a:extLst>
                    <a:ext uri="{9D8B030D-6E8A-4147-A177-3AD203B41FA5}">
                      <a16:colId xmlns:a16="http://schemas.microsoft.com/office/drawing/2014/main" val="20000"/>
                    </a:ext>
                  </a:extLst>
                </a:gridCol>
                <a:gridCol w="1143921">
                  <a:extLst>
                    <a:ext uri="{9D8B030D-6E8A-4147-A177-3AD203B41FA5}">
                      <a16:colId xmlns:a16="http://schemas.microsoft.com/office/drawing/2014/main" val="20001"/>
                    </a:ext>
                  </a:extLst>
                </a:gridCol>
                <a:gridCol w="1227623">
                  <a:extLst>
                    <a:ext uri="{9D8B030D-6E8A-4147-A177-3AD203B41FA5}">
                      <a16:colId xmlns:a16="http://schemas.microsoft.com/office/drawing/2014/main" val="20002"/>
                    </a:ext>
                  </a:extLst>
                </a:gridCol>
                <a:gridCol w="4857692">
                  <a:extLst>
                    <a:ext uri="{9D8B030D-6E8A-4147-A177-3AD203B41FA5}">
                      <a16:colId xmlns:a16="http://schemas.microsoft.com/office/drawing/2014/main" val="20003"/>
                    </a:ext>
                  </a:extLst>
                </a:gridCol>
                <a:gridCol w="903767">
                  <a:extLst>
                    <a:ext uri="{9D8B030D-6E8A-4147-A177-3AD203B41FA5}">
                      <a16:colId xmlns:a16="http://schemas.microsoft.com/office/drawing/2014/main" val="20004"/>
                    </a:ext>
                  </a:extLst>
                </a:gridCol>
              </a:tblGrid>
              <a:tr h="281719">
                <a:tc>
                  <a:txBody>
                    <a:bodyPr/>
                    <a:lstStyle/>
                    <a:p>
                      <a:pPr algn="l" fontAlgn="b"/>
                      <a:r>
                        <a:rPr lang="en-US" sz="1300" u="none" strike="noStrike" dirty="0">
                          <a:effectLst/>
                          <a:latin typeface="+mn-lt"/>
                        </a:rPr>
                        <a:t>Attendance Record</a:t>
                      </a:r>
                      <a:endParaRPr lang="en-US" sz="1300" b="1" i="0" u="none" strike="noStrike" dirty="0">
                        <a:effectLst/>
                        <a:latin typeface="+mn-lt"/>
                      </a:endParaRPr>
                    </a:p>
                  </a:txBody>
                  <a:tcPr marL="9180" marR="9180" marT="9180" marB="0" anchor="b"/>
                </a:tc>
                <a:tc>
                  <a:txBody>
                    <a:bodyPr/>
                    <a:lstStyle/>
                    <a:p>
                      <a:pPr algn="ctr" fontAlgn="t"/>
                      <a:r>
                        <a:rPr lang="en-US" sz="1300" u="none" strike="noStrike" dirty="0">
                          <a:effectLst/>
                          <a:latin typeface="+mn-lt"/>
                        </a:rPr>
                        <a:t>First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dirty="0">
                          <a:effectLst/>
                          <a:latin typeface="+mn-lt"/>
                        </a:rPr>
                        <a:t>Last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a:effectLst/>
                          <a:latin typeface="+mn-lt"/>
                        </a:rPr>
                        <a:t>Representing</a:t>
                      </a:r>
                      <a:endParaRPr lang="en-US" sz="1300" b="1" i="0" u="none" strike="noStrike">
                        <a:effectLst/>
                        <a:latin typeface="+mn-lt"/>
                      </a:endParaRPr>
                    </a:p>
                  </a:txBody>
                  <a:tcPr marL="9180" marR="9180" marT="9180" marB="0"/>
                </a:tc>
                <a:tc>
                  <a:txBody>
                    <a:bodyPr/>
                    <a:lstStyle/>
                    <a:p>
                      <a:pPr algn="ctr" fontAlgn="t"/>
                      <a:r>
                        <a:rPr lang="en-US" sz="1300" u="none" strike="noStrike" dirty="0">
                          <a:effectLst/>
                          <a:latin typeface="+mn-lt"/>
                        </a:rPr>
                        <a:t>Vote</a:t>
                      </a:r>
                      <a:endParaRPr lang="en-US" sz="1300" b="1" i="0" u="none" strike="noStrike" dirty="0">
                        <a:effectLst/>
                        <a:latin typeface="+mn-lt"/>
                      </a:endParaRPr>
                    </a:p>
                  </a:txBody>
                  <a:tcPr marL="9180" marR="9180" marT="9180" marB="0"/>
                </a:tc>
                <a:extLst>
                  <a:ext uri="{0D108BD9-81ED-4DB2-BD59-A6C34878D82A}">
                    <a16:rowId xmlns:a16="http://schemas.microsoft.com/office/drawing/2014/main" val="10000"/>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Joe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b="0" i="0" u="none" strike="noStrike" dirty="0">
                          <a:solidFill>
                            <a:srgbClr val="000000"/>
                          </a:solidFill>
                          <a:effectLst/>
                          <a:latin typeface="+mn-lt"/>
                        </a:rPr>
                        <a:t>Liebezeit</a:t>
                      </a:r>
                    </a:p>
                  </a:txBody>
                  <a:tcPr marL="9180" marR="9180" marT="9180" marB="0" anchor="b"/>
                </a:tc>
                <a:tc>
                  <a:txBody>
                    <a:bodyPr/>
                    <a:lstStyle/>
                    <a:p>
                      <a:pPr algn="l" fontAlgn="b"/>
                      <a:r>
                        <a:rPr lang="en-US" sz="1300" u="none" strike="noStrike" dirty="0">
                          <a:effectLst/>
                          <a:latin typeface="+mn-lt"/>
                        </a:rPr>
                        <a:t>Statewide Conservation or Environmental Organization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Susan</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Chambers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Commercial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2"/>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Nick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Edwards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Ports, Marine Transportation, Navigation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3"/>
                  </a:ext>
                </a:extLst>
              </a:tr>
              <a:tr h="293457">
                <a:tc>
                  <a:txBody>
                    <a:bodyPr/>
                    <a:lstStyle/>
                    <a:p>
                      <a:pPr algn="l" fontAlgn="b"/>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Commercial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4"/>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Jamie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Fereday</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Public at Large - Coastal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5"/>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Margaret</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dirty="0">
                          <a:latin typeface="+mn-lt"/>
                        </a:rPr>
                        <a:t>Corvi</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Oregon Coastal Indian Tribes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6"/>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b="0" i="0" u="none" strike="noStrike" dirty="0">
                          <a:solidFill>
                            <a:srgbClr val="000000"/>
                          </a:solidFill>
                          <a:effectLst/>
                          <a:latin typeface="+mn-lt"/>
                        </a:rPr>
                        <a:t>Fran</a:t>
                      </a:r>
                    </a:p>
                  </a:txBody>
                  <a:tcPr marL="9180" marR="9180" marT="9180" marB="0" anchor="b"/>
                </a:tc>
                <a:tc>
                  <a:txBody>
                    <a:bodyPr/>
                    <a:lstStyle/>
                    <a:p>
                      <a:pPr algn="l" fontAlgn="b"/>
                      <a:r>
                        <a:rPr lang="en-US" sz="1200" b="0" i="0" u="none" strike="noStrike" dirty="0">
                          <a:solidFill>
                            <a:srgbClr val="000000"/>
                          </a:solidFill>
                          <a:effectLst/>
                          <a:latin typeface="+mn-lt"/>
                        </a:rPr>
                        <a:t>Recht</a:t>
                      </a:r>
                    </a:p>
                  </a:txBody>
                  <a:tcPr marL="9180" marR="9180" marT="9180" marB="0" anchor="b"/>
                </a:tc>
                <a:tc>
                  <a:txBody>
                    <a:bodyPr/>
                    <a:lstStyle/>
                    <a:p>
                      <a:pPr algn="l" fontAlgn="b"/>
                      <a:r>
                        <a:rPr lang="en-US" sz="1300" u="none" strike="noStrike">
                          <a:effectLst/>
                          <a:latin typeface="+mn-lt"/>
                        </a:rPr>
                        <a:t>Coastal City Elected Official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7"/>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a:effectLst/>
                          <a:latin typeface="+mn-lt"/>
                        </a:rPr>
                        <a:t>Richard</a:t>
                      </a:r>
                      <a:endParaRPr lang="en-US" sz="1200" b="0" i="0" u="none" strike="noStrike">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Heap</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Charter, Sport or Recreational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8"/>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Charter, Sport or Recreational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9"/>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r>
                        <a:rPr lang="en-US" sz="1200" u="none" strike="noStrike" dirty="0">
                          <a:effectLst/>
                          <a:latin typeface="+mn-lt"/>
                        </a:rPr>
                        <a:t>Tara </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Brock</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Conservation or Environmental Organization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0"/>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Amelia</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O’Connor</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Non-Fishing Recreation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2"/>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Public at Large - Statewide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3"/>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Kujala</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North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4"/>
                  </a:ext>
                </a:extLst>
              </a:tr>
            </a:tbl>
          </a:graphicData>
        </a:graphic>
      </p:graphicFrame>
      <p:sp>
        <p:nvSpPr>
          <p:cNvPr id="5" name="TextBox 4"/>
          <p:cNvSpPr txBox="1"/>
          <p:nvPr/>
        </p:nvSpPr>
        <p:spPr>
          <a:xfrm>
            <a:off x="4306355" y="204233"/>
            <a:ext cx="7134446" cy="830997"/>
          </a:xfrm>
          <a:prstGeom prst="rect">
            <a:avLst/>
          </a:prstGeom>
          <a:noFill/>
          <a:ln>
            <a:solidFill>
              <a:schemeClr val="accent1"/>
            </a:solidFill>
          </a:ln>
        </p:spPr>
        <p:txBody>
          <a:bodyPr wrap="square" rtlCol="0">
            <a:spAutoFit/>
          </a:bodyPr>
          <a:lstStyle/>
          <a:p>
            <a:r>
              <a:rPr lang="en-US" sz="1600" dirty="0"/>
              <a:t>ENTER MOTION LANGUAGE HERE</a:t>
            </a:r>
          </a:p>
          <a:p>
            <a:endParaRPr lang="en-US" sz="1600" dirty="0"/>
          </a:p>
          <a:p>
            <a:r>
              <a:rPr lang="en-US" sz="1600" dirty="0"/>
              <a:t>Results:  </a:t>
            </a:r>
          </a:p>
        </p:txBody>
      </p:sp>
    </p:spTree>
    <p:extLst>
      <p:ext uri="{BB962C8B-B14F-4D97-AF65-F5344CB8AC3E}">
        <p14:creationId xmlns:p14="http://schemas.microsoft.com/office/powerpoint/2010/main" val="3799201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416A0E3C-60E6-4F39-BC55-5F7C224E1F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9" name="Rectangle 28">
            <a:extLst>
              <a:ext uri="{FF2B5EF4-FFF2-40B4-BE49-F238E27FC236}">
                <a16:creationId xmlns:a16="http://schemas.microsoft.com/office/drawing/2014/main" id="{1A03258A-52C6-4288-AA56-C3262A0D25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31" name="Straight Connector 30">
            <a:extLst>
              <a:ext uri="{FF2B5EF4-FFF2-40B4-BE49-F238E27FC236}">
                <a16:creationId xmlns:a16="http://schemas.microsoft.com/office/drawing/2014/main" id="{C5025DAC-8B93-4160-B017-3A274A5828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id="{D40791F6-715D-481A-9C4A-3645AECFD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7A917C-3EA8-7CD7-C23A-118A7B7F8346}"/>
              </a:ext>
            </a:extLst>
          </p:cNvPr>
          <p:cNvSpPr>
            <a:spLocks noGrp="1"/>
          </p:cNvSpPr>
          <p:nvPr>
            <p:ph type="title" idx="4294967295"/>
          </p:nvPr>
        </p:nvSpPr>
        <p:spPr>
          <a:xfrm>
            <a:off x="4889710" y="491225"/>
            <a:ext cx="6574972" cy="1450757"/>
          </a:xfrm>
        </p:spPr>
        <p:txBody>
          <a:bodyPr vert="horz" lIns="91440" tIns="45720" rIns="91440" bIns="45720" rtlCol="0" anchor="b">
            <a:normAutofit/>
          </a:bodyPr>
          <a:lstStyle/>
          <a:p>
            <a:r>
              <a:rPr lang="en-US" b="1" dirty="0"/>
              <a:t>OPAC May 7, 2025 Meeting Agenda</a:t>
            </a:r>
          </a:p>
        </p:txBody>
      </p:sp>
      <p:pic>
        <p:nvPicPr>
          <p:cNvPr id="4" name="Picture 3">
            <a:extLst>
              <a:ext uri="{FF2B5EF4-FFF2-40B4-BE49-F238E27FC236}">
                <a16:creationId xmlns:a16="http://schemas.microsoft.com/office/drawing/2014/main" id="{E508F3ED-A4CC-C748-4014-24008FF41D13}"/>
              </a:ext>
            </a:extLst>
          </p:cNvPr>
          <p:cNvPicPr>
            <a:picLocks noChangeAspect="1"/>
          </p:cNvPicPr>
          <p:nvPr/>
        </p:nvPicPr>
        <p:blipFill>
          <a:blip r:embed="rId2" cstate="screen">
            <a:extLst>
              <a:ext uri="{28A0092B-C50C-407E-A947-70E740481C1C}">
                <a14:useLocalDpi xmlns:a14="http://schemas.microsoft.com/office/drawing/2010/main"/>
              </a:ext>
            </a:extLst>
          </a:blip>
          <a:srcRect r="-1"/>
          <a:stretch/>
        </p:blipFill>
        <p:spPr>
          <a:xfrm>
            <a:off x="633999" y="640081"/>
            <a:ext cx="4001315" cy="5314406"/>
          </a:xfrm>
          <a:prstGeom prst="rect">
            <a:avLst/>
          </a:prstGeom>
        </p:spPr>
      </p:pic>
      <p:cxnSp>
        <p:nvCxnSpPr>
          <p:cNvPr id="35" name="Straight Connector 34">
            <a:extLst>
              <a:ext uri="{FF2B5EF4-FFF2-40B4-BE49-F238E27FC236}">
                <a16:creationId xmlns:a16="http://schemas.microsoft.com/office/drawing/2014/main" id="{740F83A4-FAC4-4867-95A5-BBFD280C7BF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1BA45A9-D664-6177-06C4-AD1DA37584F9}"/>
              </a:ext>
            </a:extLst>
          </p:cNvPr>
          <p:cNvSpPr txBox="1"/>
          <p:nvPr/>
        </p:nvSpPr>
        <p:spPr>
          <a:xfrm>
            <a:off x="4983028" y="2085702"/>
            <a:ext cx="6574973" cy="3967623"/>
          </a:xfrm>
          <a:prstGeom prst="rect">
            <a:avLst/>
          </a:prstGeom>
        </p:spPr>
        <p:txBody>
          <a:bodyPr vert="horz" lIns="0" tIns="45720" rIns="0" bIns="45720" rtlCol="0">
            <a:noAutofit/>
          </a:bodyPr>
          <a:lstStyle/>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9:00 am	</a:t>
            </a:r>
            <a:r>
              <a:rPr lang="en-US" sz="1400" b="1" i="1" dirty="0">
                <a:solidFill>
                  <a:schemeClr val="tx1">
                    <a:lumMod val="75000"/>
                    <a:lumOff val="25000"/>
                  </a:schemeClr>
                </a:solidFill>
              </a:rPr>
              <a:t>Welcome and Member Introductions</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9:15 am	Review and Approval of the Draft Meeting Summary</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9:30 am 	Oregon Offshore Wind Energy Roadmap Update and Discussion</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10:15 am 	OPAC Offshore Wind Energy Working Group Update.  </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10:30 am	OPAC Scientific and Technical Advisory Committee Actions</a:t>
            </a:r>
            <a:br>
              <a:rPr lang="en-US" sz="1400" b="1" dirty="0">
                <a:solidFill>
                  <a:schemeClr val="tx1">
                    <a:lumMod val="75000"/>
                    <a:lumOff val="25000"/>
                  </a:schemeClr>
                </a:solidFill>
              </a:rPr>
            </a:br>
            <a:r>
              <a:rPr lang="en-US" sz="1400" b="1" dirty="0">
                <a:solidFill>
                  <a:schemeClr val="tx1">
                    <a:lumMod val="75000"/>
                    <a:lumOff val="25000"/>
                  </a:schemeClr>
                </a:solidFill>
              </a:rPr>
              <a:t>	Action Item: Approval of nominated STAC members </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10:45 am	</a:t>
            </a:r>
            <a:r>
              <a:rPr lang="en-US" sz="1400" i="1" dirty="0">
                <a:solidFill>
                  <a:schemeClr val="tx1">
                    <a:lumMod val="75000"/>
                    <a:lumOff val="25000"/>
                  </a:schemeClr>
                </a:solidFill>
              </a:rPr>
              <a:t>Break (15 minutes)</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11:00 am 	</a:t>
            </a:r>
            <a:r>
              <a:rPr lang="en-US" sz="1400" b="1" dirty="0" err="1">
                <a:solidFill>
                  <a:schemeClr val="tx1">
                    <a:lumMod val="75000"/>
                    <a:lumOff val="25000"/>
                  </a:schemeClr>
                </a:solidFill>
              </a:rPr>
              <a:t>PacWave</a:t>
            </a:r>
            <a:r>
              <a:rPr lang="en-US" sz="1400" b="1" dirty="0">
                <a:solidFill>
                  <a:schemeClr val="tx1">
                    <a:lumMod val="75000"/>
                    <a:lumOff val="25000"/>
                  </a:schemeClr>
                </a:solidFill>
              </a:rPr>
              <a:t> Project Update</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11:30 am 	Oregon Ocean Science Trust Update</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12:00 pm	</a:t>
            </a:r>
            <a:r>
              <a:rPr lang="en-US" sz="1400" i="1" dirty="0">
                <a:solidFill>
                  <a:schemeClr val="tx1">
                    <a:lumMod val="75000"/>
                    <a:lumOff val="25000"/>
                  </a:schemeClr>
                </a:solidFill>
              </a:rPr>
              <a:t>Break (30 min)</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12:30 pm	Lunch Presentation - The Oregon Kelp Alliance Project</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1:00 pm     	Public Comment </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1:30 pm	OAH Council Action Plan Process Update</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1:45 pm	TSP Part Three Rocky Habitat Management Strategy Update</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2:30 pm	</a:t>
            </a:r>
            <a:r>
              <a:rPr lang="en-US" sz="1400" i="1" dirty="0">
                <a:solidFill>
                  <a:schemeClr val="tx1">
                    <a:lumMod val="75000"/>
                    <a:lumOff val="25000"/>
                  </a:schemeClr>
                </a:solidFill>
              </a:rPr>
              <a:t>Break (15 min)</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2:45 pm	Existing Federally Funded Ocean Research &amp; Management Panel</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3:30 pm	Ocean Related Federal Executive Orders or Actions</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3:45 pm	OPAC Officer Elections</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4:15 pm 	Recap, Meeting Scheduling, and Wrap-Up</a:t>
            </a:r>
          </a:p>
          <a:p>
            <a:pPr>
              <a:lnSpc>
                <a:spcPct val="90000"/>
              </a:lnSpc>
              <a:buClr>
                <a:schemeClr val="accent1"/>
              </a:buClr>
              <a:buFont typeface="Calibri" panose="020F0502020204030204" pitchFamily="34" charset="0"/>
            </a:pPr>
            <a:r>
              <a:rPr lang="en-US" sz="1400" b="1" dirty="0">
                <a:solidFill>
                  <a:schemeClr val="tx1">
                    <a:lumMod val="75000"/>
                    <a:lumOff val="25000"/>
                  </a:schemeClr>
                </a:solidFill>
              </a:rPr>
              <a:t>4:30 pm	</a:t>
            </a:r>
            <a:r>
              <a:rPr lang="en-US" sz="1400" b="1" i="1" dirty="0">
                <a:solidFill>
                  <a:schemeClr val="tx1">
                    <a:lumMod val="75000"/>
                    <a:lumOff val="25000"/>
                  </a:schemeClr>
                </a:solidFill>
              </a:rPr>
              <a:t>Adjourn </a:t>
            </a:r>
          </a:p>
        </p:txBody>
      </p:sp>
      <p:sp>
        <p:nvSpPr>
          <p:cNvPr id="37" name="Rectangle 36">
            <a:extLst>
              <a:ext uri="{FF2B5EF4-FFF2-40B4-BE49-F238E27FC236}">
                <a16:creationId xmlns:a16="http://schemas.microsoft.com/office/drawing/2014/main" id="{CADA4CA0-9A57-4FBE-A9E5-24DFC23C3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9" name="Rectangle 38">
            <a:extLst>
              <a:ext uri="{FF2B5EF4-FFF2-40B4-BE49-F238E27FC236}">
                <a16:creationId xmlns:a16="http://schemas.microsoft.com/office/drawing/2014/main" id="{811CBAFA-D7E0-40A7-BB94-2C05304B40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7156278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12322-AC9A-9AF6-CE59-1CB8596A98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AFF62B-16DF-B699-BE0F-2368404A5DDB}"/>
              </a:ext>
            </a:extLst>
          </p:cNvPr>
          <p:cNvSpPr>
            <a:spLocks noGrp="1"/>
          </p:cNvSpPr>
          <p:nvPr>
            <p:ph type="title"/>
          </p:nvPr>
        </p:nvSpPr>
        <p:spPr>
          <a:xfrm>
            <a:off x="0" y="0"/>
            <a:ext cx="4306355" cy="1035230"/>
          </a:xfrm>
        </p:spPr>
        <p:txBody>
          <a:bodyPr>
            <a:normAutofit fontScale="90000"/>
          </a:bodyPr>
          <a:lstStyle/>
          <a:p>
            <a:r>
              <a:rPr lang="en-US" dirty="0"/>
              <a:t>OPAC Motion:</a:t>
            </a:r>
            <a:br>
              <a:rPr lang="en-US" dirty="0"/>
            </a:br>
            <a:r>
              <a:rPr lang="en-US" sz="3600" dirty="0"/>
              <a:t>May 7, 2025</a:t>
            </a:r>
            <a:endParaRPr lang="en-US" dirty="0"/>
          </a:p>
        </p:txBody>
      </p:sp>
      <p:sp>
        <p:nvSpPr>
          <p:cNvPr id="3" name="Content Placeholder 2">
            <a:extLst>
              <a:ext uri="{FF2B5EF4-FFF2-40B4-BE49-F238E27FC236}">
                <a16:creationId xmlns:a16="http://schemas.microsoft.com/office/drawing/2014/main" id="{B7E32257-BAE9-8A26-90E4-E3124E39D955}"/>
              </a:ext>
            </a:extLst>
          </p:cNvPr>
          <p:cNvSpPr>
            <a:spLocks noGrp="1"/>
          </p:cNvSpPr>
          <p:nvPr>
            <p:ph idx="1"/>
          </p:nvPr>
        </p:nvSpPr>
        <p:spPr>
          <a:xfrm>
            <a:off x="916019" y="1303676"/>
            <a:ext cx="10058400" cy="1643700"/>
          </a:xfrm>
        </p:spPr>
        <p:txBody>
          <a:bodyPr/>
          <a:lstStyle/>
          <a:p>
            <a:r>
              <a:rPr lang="en-US" dirty="0"/>
              <a:t>OPAC Motion provided by _______________: Seconded by: </a:t>
            </a:r>
          </a:p>
          <a:p>
            <a:pPr>
              <a:buFontTx/>
              <a:buChar char="-"/>
            </a:pPr>
            <a:endParaRPr lang="en-US" dirty="0"/>
          </a:p>
        </p:txBody>
      </p:sp>
      <p:graphicFrame>
        <p:nvGraphicFramePr>
          <p:cNvPr id="4" name="Table 3">
            <a:extLst>
              <a:ext uri="{FF2B5EF4-FFF2-40B4-BE49-F238E27FC236}">
                <a16:creationId xmlns:a16="http://schemas.microsoft.com/office/drawing/2014/main" id="{549F4104-C10A-E19A-3E79-07E1FC6C6743}"/>
              </a:ext>
            </a:extLst>
          </p:cNvPr>
          <p:cNvGraphicFramePr>
            <a:graphicFrameLocks noGrp="1"/>
          </p:cNvGraphicFramePr>
          <p:nvPr/>
        </p:nvGraphicFramePr>
        <p:xfrm>
          <a:off x="916019" y="1840567"/>
          <a:ext cx="10141841" cy="4390117"/>
        </p:xfrm>
        <a:graphic>
          <a:graphicData uri="http://schemas.openxmlformats.org/drawingml/2006/table">
            <a:tbl>
              <a:tblPr>
                <a:tableStyleId>{B301B821-A1FF-4177-AEE7-76D212191A09}</a:tableStyleId>
              </a:tblPr>
              <a:tblGrid>
                <a:gridCol w="2008838">
                  <a:extLst>
                    <a:ext uri="{9D8B030D-6E8A-4147-A177-3AD203B41FA5}">
                      <a16:colId xmlns:a16="http://schemas.microsoft.com/office/drawing/2014/main" val="20000"/>
                    </a:ext>
                  </a:extLst>
                </a:gridCol>
                <a:gridCol w="1143921">
                  <a:extLst>
                    <a:ext uri="{9D8B030D-6E8A-4147-A177-3AD203B41FA5}">
                      <a16:colId xmlns:a16="http://schemas.microsoft.com/office/drawing/2014/main" val="20001"/>
                    </a:ext>
                  </a:extLst>
                </a:gridCol>
                <a:gridCol w="1227623">
                  <a:extLst>
                    <a:ext uri="{9D8B030D-6E8A-4147-A177-3AD203B41FA5}">
                      <a16:colId xmlns:a16="http://schemas.microsoft.com/office/drawing/2014/main" val="20002"/>
                    </a:ext>
                  </a:extLst>
                </a:gridCol>
                <a:gridCol w="4857692">
                  <a:extLst>
                    <a:ext uri="{9D8B030D-6E8A-4147-A177-3AD203B41FA5}">
                      <a16:colId xmlns:a16="http://schemas.microsoft.com/office/drawing/2014/main" val="20003"/>
                    </a:ext>
                  </a:extLst>
                </a:gridCol>
                <a:gridCol w="903767">
                  <a:extLst>
                    <a:ext uri="{9D8B030D-6E8A-4147-A177-3AD203B41FA5}">
                      <a16:colId xmlns:a16="http://schemas.microsoft.com/office/drawing/2014/main" val="20004"/>
                    </a:ext>
                  </a:extLst>
                </a:gridCol>
              </a:tblGrid>
              <a:tr h="281719">
                <a:tc>
                  <a:txBody>
                    <a:bodyPr/>
                    <a:lstStyle/>
                    <a:p>
                      <a:pPr algn="l" fontAlgn="b"/>
                      <a:r>
                        <a:rPr lang="en-US" sz="1300" u="none" strike="noStrike" dirty="0">
                          <a:effectLst/>
                          <a:latin typeface="+mn-lt"/>
                        </a:rPr>
                        <a:t>Attendance Record</a:t>
                      </a:r>
                      <a:endParaRPr lang="en-US" sz="1300" b="1" i="0" u="none" strike="noStrike" dirty="0">
                        <a:effectLst/>
                        <a:latin typeface="+mn-lt"/>
                      </a:endParaRPr>
                    </a:p>
                  </a:txBody>
                  <a:tcPr marL="9180" marR="9180" marT="9180" marB="0" anchor="b"/>
                </a:tc>
                <a:tc>
                  <a:txBody>
                    <a:bodyPr/>
                    <a:lstStyle/>
                    <a:p>
                      <a:pPr algn="ctr" fontAlgn="t"/>
                      <a:r>
                        <a:rPr lang="en-US" sz="1300" u="none" strike="noStrike" dirty="0">
                          <a:effectLst/>
                          <a:latin typeface="+mn-lt"/>
                        </a:rPr>
                        <a:t>First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dirty="0">
                          <a:effectLst/>
                          <a:latin typeface="+mn-lt"/>
                        </a:rPr>
                        <a:t>Last Name</a:t>
                      </a:r>
                      <a:endParaRPr lang="en-US" sz="1300" b="1" i="0" u="none" strike="noStrike" dirty="0">
                        <a:solidFill>
                          <a:srgbClr val="000000"/>
                        </a:solidFill>
                        <a:effectLst/>
                        <a:latin typeface="+mn-lt"/>
                      </a:endParaRPr>
                    </a:p>
                  </a:txBody>
                  <a:tcPr marL="9180" marR="9180" marT="9180" marB="0"/>
                </a:tc>
                <a:tc>
                  <a:txBody>
                    <a:bodyPr/>
                    <a:lstStyle/>
                    <a:p>
                      <a:pPr algn="ctr" fontAlgn="t"/>
                      <a:r>
                        <a:rPr lang="en-US" sz="1300" u="none" strike="noStrike">
                          <a:effectLst/>
                          <a:latin typeface="+mn-lt"/>
                        </a:rPr>
                        <a:t>Representing</a:t>
                      </a:r>
                      <a:endParaRPr lang="en-US" sz="1300" b="1" i="0" u="none" strike="noStrike">
                        <a:effectLst/>
                        <a:latin typeface="+mn-lt"/>
                      </a:endParaRPr>
                    </a:p>
                  </a:txBody>
                  <a:tcPr marL="9180" marR="9180" marT="9180" marB="0"/>
                </a:tc>
                <a:tc>
                  <a:txBody>
                    <a:bodyPr/>
                    <a:lstStyle/>
                    <a:p>
                      <a:pPr algn="ctr" fontAlgn="t"/>
                      <a:r>
                        <a:rPr lang="en-US" sz="1300" u="none" strike="noStrike" dirty="0">
                          <a:effectLst/>
                          <a:latin typeface="+mn-lt"/>
                        </a:rPr>
                        <a:t>Vote</a:t>
                      </a:r>
                      <a:endParaRPr lang="en-US" sz="1300" b="1" i="0" u="none" strike="noStrike" dirty="0">
                        <a:effectLst/>
                        <a:latin typeface="+mn-lt"/>
                      </a:endParaRPr>
                    </a:p>
                  </a:txBody>
                  <a:tcPr marL="9180" marR="9180" marT="9180" marB="0"/>
                </a:tc>
                <a:extLst>
                  <a:ext uri="{0D108BD9-81ED-4DB2-BD59-A6C34878D82A}">
                    <a16:rowId xmlns:a16="http://schemas.microsoft.com/office/drawing/2014/main" val="10000"/>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Joe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b="0" i="0" u="none" strike="noStrike" dirty="0">
                          <a:solidFill>
                            <a:srgbClr val="000000"/>
                          </a:solidFill>
                          <a:effectLst/>
                          <a:latin typeface="+mn-lt"/>
                        </a:rPr>
                        <a:t>Liebezeit</a:t>
                      </a:r>
                    </a:p>
                  </a:txBody>
                  <a:tcPr marL="9180" marR="9180" marT="9180" marB="0" anchor="b"/>
                </a:tc>
                <a:tc>
                  <a:txBody>
                    <a:bodyPr/>
                    <a:lstStyle/>
                    <a:p>
                      <a:pPr algn="l" fontAlgn="b"/>
                      <a:r>
                        <a:rPr lang="en-US" sz="1300" u="none" strike="noStrike" dirty="0">
                          <a:effectLst/>
                          <a:latin typeface="+mn-lt"/>
                        </a:rPr>
                        <a:t>Statewide Conservation or Environmental Organization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Susan</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Chambers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Commercial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2"/>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Nick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Edwards</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Ports, Marine Transportation, Navigation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3"/>
                  </a:ext>
                </a:extLst>
              </a:tr>
              <a:tr h="293457">
                <a:tc>
                  <a:txBody>
                    <a:bodyPr/>
                    <a:lstStyle/>
                    <a:p>
                      <a:pPr algn="l" fontAlgn="b"/>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Commercial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4"/>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Jamie</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Fereday</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Public at Large - Coastal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5"/>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Margaret</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dirty="0">
                          <a:latin typeface="+mn-lt"/>
                        </a:rPr>
                        <a:t>Corvi</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Oregon Coastal Indian Tribes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6"/>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b="0" i="0" u="none" strike="noStrike" dirty="0">
                          <a:solidFill>
                            <a:srgbClr val="000000"/>
                          </a:solidFill>
                          <a:effectLst/>
                          <a:latin typeface="+mn-lt"/>
                        </a:rPr>
                        <a:t>Fran</a:t>
                      </a:r>
                    </a:p>
                  </a:txBody>
                  <a:tcPr marL="9180" marR="9180" marT="9180" marB="0" anchor="b"/>
                </a:tc>
                <a:tc>
                  <a:txBody>
                    <a:bodyPr/>
                    <a:lstStyle/>
                    <a:p>
                      <a:pPr algn="l" fontAlgn="b"/>
                      <a:r>
                        <a:rPr lang="en-US" sz="1200" b="0" i="0" u="none" strike="noStrike" dirty="0">
                          <a:solidFill>
                            <a:srgbClr val="000000"/>
                          </a:solidFill>
                          <a:effectLst/>
                          <a:latin typeface="+mn-lt"/>
                        </a:rPr>
                        <a:t>Recht</a:t>
                      </a:r>
                    </a:p>
                  </a:txBody>
                  <a:tcPr marL="9180" marR="9180" marT="9180" marB="0" anchor="b"/>
                </a:tc>
                <a:tc>
                  <a:txBody>
                    <a:bodyPr/>
                    <a:lstStyle/>
                    <a:p>
                      <a:pPr algn="l" fontAlgn="b"/>
                      <a:r>
                        <a:rPr lang="en-US" sz="1300" u="none" strike="noStrike">
                          <a:effectLst/>
                          <a:latin typeface="+mn-lt"/>
                        </a:rPr>
                        <a:t>Coastal City Elected Official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7"/>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a:effectLst/>
                          <a:latin typeface="+mn-lt"/>
                        </a:rPr>
                        <a:t>Richard</a:t>
                      </a:r>
                      <a:endParaRPr lang="en-US" sz="1200" b="0" i="0" u="none" strike="noStrike">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Heap</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 Charter, Sport or Recreational Fisheries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8"/>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dirty="0">
                          <a:effectLst/>
                          <a:latin typeface="+mn-lt"/>
                        </a:rPr>
                        <a:t>North Coast Charter, Sport or Recreational Fisheries. </a:t>
                      </a:r>
                      <a:endParaRPr lang="en-US" sz="1300" b="0" i="0" u="none" strike="noStrike" dirty="0">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09"/>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r>
                        <a:rPr lang="en-US" sz="1200" u="none" strike="noStrike" dirty="0">
                          <a:effectLst/>
                          <a:latin typeface="+mn-lt"/>
                        </a:rPr>
                        <a:t>Tara </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Brock</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Conservation or Environmental Organization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0"/>
                  </a:ext>
                </a:extLst>
              </a:tr>
              <a:tr h="293457">
                <a:tc>
                  <a:txBody>
                    <a:bodyPr/>
                    <a:lstStyle/>
                    <a:p>
                      <a:pPr algn="l" fontAlgn="b"/>
                      <a:r>
                        <a:rPr lang="en-US" sz="1000" b="0" i="0" u="none" strike="noStrike" dirty="0">
                          <a:effectLst/>
                          <a:latin typeface="+mn-lt"/>
                        </a:rPr>
                        <a:t>No</a:t>
                      </a: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South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1"/>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Amelia</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O’Connor</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Coastal Non-Fishing Recreation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2"/>
                  </a:ext>
                </a:extLst>
              </a:tr>
              <a:tr h="293457">
                <a:tc>
                  <a:txBody>
                    <a:bodyPr/>
                    <a:lstStyle/>
                    <a:p>
                      <a:pPr algn="l" fontAlgn="b"/>
                      <a:r>
                        <a:rPr lang="en-US" sz="1000" u="none" strike="noStrike" dirty="0">
                          <a:effectLst/>
                          <a:latin typeface="+mn-lt"/>
                        </a:rPr>
                        <a:t> Yes</a:t>
                      </a:r>
                      <a:endParaRPr lang="en-US" sz="1000" b="0" i="0" u="none" strike="noStrike" dirty="0">
                        <a:effectLst/>
                        <a:latin typeface="+mn-lt"/>
                      </a:endParaRPr>
                    </a:p>
                  </a:txBody>
                  <a:tcPr marL="9180" marR="9180" marT="9180" marB="0" anchor="b"/>
                </a:tc>
                <a:tc>
                  <a:txBody>
                    <a:bodyPr/>
                    <a:lstStyle/>
                    <a:p>
                      <a:pPr algn="l" fontAlgn="b"/>
                      <a:endParaRPr lang="en-US" sz="1200" b="0" i="0" u="none" strike="noStrike" dirty="0">
                        <a:solidFill>
                          <a:srgbClr val="000000"/>
                        </a:solidFill>
                        <a:effectLst/>
                        <a:latin typeface="+mn-lt"/>
                      </a:endParaRPr>
                    </a:p>
                  </a:txBody>
                  <a:tcPr marL="9180" marR="9180" marT="9180" marB="0" anchor="b"/>
                </a:tc>
                <a:tc>
                  <a:txBody>
                    <a:bodyPr/>
                    <a:lstStyle/>
                    <a:p>
                      <a:pPr algn="l" fontAlgn="b"/>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Public at Large - Statewide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3"/>
                  </a:ext>
                </a:extLst>
              </a:tr>
              <a:tr h="293457">
                <a:tc>
                  <a:txBody>
                    <a:bodyPr/>
                    <a:lstStyle/>
                    <a:p>
                      <a:pPr algn="l" fontAlgn="b"/>
                      <a:r>
                        <a:rPr lang="en-US" sz="1000" b="0" i="0" u="none" strike="noStrike" dirty="0">
                          <a:effectLst/>
                          <a:latin typeface="+mn-lt"/>
                        </a:rPr>
                        <a:t>Yes</a:t>
                      </a:r>
                    </a:p>
                  </a:txBody>
                  <a:tcPr marL="9180" marR="9180" marT="9180" marB="0" anchor="b"/>
                </a:tc>
                <a:tc>
                  <a:txBody>
                    <a:bodyPr/>
                    <a:lstStyle/>
                    <a:p>
                      <a:pPr algn="l" fontAlgn="b"/>
                      <a:r>
                        <a:rPr lang="en-US" sz="1200" u="none" strike="noStrike" dirty="0">
                          <a:effectLst/>
                          <a:latin typeface="+mn-lt"/>
                        </a:rPr>
                        <a:t>Mark</a:t>
                      </a:r>
                      <a:endParaRPr lang="en-US" sz="1200" b="0" i="0" u="none" strike="noStrike" dirty="0">
                        <a:solidFill>
                          <a:srgbClr val="000000"/>
                        </a:solidFill>
                        <a:effectLst/>
                        <a:latin typeface="+mn-lt"/>
                      </a:endParaRPr>
                    </a:p>
                  </a:txBody>
                  <a:tcPr marL="9180" marR="9180" marT="9180" marB="0" anchor="b"/>
                </a:tc>
                <a:tc>
                  <a:txBody>
                    <a:bodyPr/>
                    <a:lstStyle/>
                    <a:p>
                      <a:pPr algn="l" fontAlgn="b"/>
                      <a:r>
                        <a:rPr lang="en-US" sz="1200" u="none" strike="noStrike" dirty="0">
                          <a:effectLst/>
                          <a:latin typeface="+mn-lt"/>
                        </a:rPr>
                        <a:t>Kujala</a:t>
                      </a:r>
                      <a:endParaRPr lang="en-US" sz="1200" b="1" i="0" u="none" strike="noStrike" dirty="0">
                        <a:solidFill>
                          <a:srgbClr val="000000"/>
                        </a:solidFill>
                        <a:effectLst/>
                        <a:latin typeface="+mn-lt"/>
                      </a:endParaRPr>
                    </a:p>
                  </a:txBody>
                  <a:tcPr marL="9180" marR="9180" marT="9180" marB="0" anchor="b"/>
                </a:tc>
                <a:tc>
                  <a:txBody>
                    <a:bodyPr/>
                    <a:lstStyle/>
                    <a:p>
                      <a:pPr algn="l" fontAlgn="b"/>
                      <a:r>
                        <a:rPr lang="en-US" sz="1300" u="none" strike="noStrike">
                          <a:effectLst/>
                          <a:latin typeface="+mn-lt"/>
                        </a:rPr>
                        <a:t>North Coastal County Commissioner </a:t>
                      </a:r>
                      <a:endParaRPr lang="en-US" sz="1300" b="0" i="0" u="none" strike="noStrike">
                        <a:solidFill>
                          <a:srgbClr val="000000"/>
                        </a:solidFill>
                        <a:effectLst/>
                        <a:latin typeface="+mn-lt"/>
                      </a:endParaRPr>
                    </a:p>
                  </a:txBody>
                  <a:tcPr marL="9180" marR="9180" marT="9180" marB="0" anchor="b"/>
                </a:tc>
                <a:tc>
                  <a:txBody>
                    <a:bodyPr/>
                    <a:lstStyle/>
                    <a:p>
                      <a:pPr algn="l" fontAlgn="b"/>
                      <a:endParaRPr lang="en-US" sz="1300" b="0" i="0" u="none" strike="noStrike" dirty="0">
                        <a:solidFill>
                          <a:srgbClr val="000000"/>
                        </a:solidFill>
                        <a:effectLst/>
                        <a:latin typeface="+mn-lt"/>
                      </a:endParaRPr>
                    </a:p>
                  </a:txBody>
                  <a:tcPr marL="9180" marR="9180" marT="9180" marB="0" anchor="b"/>
                </a:tc>
                <a:extLst>
                  <a:ext uri="{0D108BD9-81ED-4DB2-BD59-A6C34878D82A}">
                    <a16:rowId xmlns:a16="http://schemas.microsoft.com/office/drawing/2014/main" val="10014"/>
                  </a:ext>
                </a:extLst>
              </a:tr>
            </a:tbl>
          </a:graphicData>
        </a:graphic>
      </p:graphicFrame>
      <p:sp>
        <p:nvSpPr>
          <p:cNvPr id="5" name="TextBox 4">
            <a:extLst>
              <a:ext uri="{FF2B5EF4-FFF2-40B4-BE49-F238E27FC236}">
                <a16:creationId xmlns:a16="http://schemas.microsoft.com/office/drawing/2014/main" id="{44A4B3F8-ACEA-711C-6FB8-34461051D3BF}"/>
              </a:ext>
            </a:extLst>
          </p:cNvPr>
          <p:cNvSpPr txBox="1"/>
          <p:nvPr/>
        </p:nvSpPr>
        <p:spPr>
          <a:xfrm>
            <a:off x="4306355" y="204233"/>
            <a:ext cx="7134446" cy="830997"/>
          </a:xfrm>
          <a:prstGeom prst="rect">
            <a:avLst/>
          </a:prstGeom>
          <a:noFill/>
          <a:ln>
            <a:solidFill>
              <a:schemeClr val="accent1"/>
            </a:solidFill>
          </a:ln>
        </p:spPr>
        <p:txBody>
          <a:bodyPr wrap="square" rtlCol="0">
            <a:spAutoFit/>
          </a:bodyPr>
          <a:lstStyle/>
          <a:p>
            <a:r>
              <a:rPr lang="en-US" sz="1600" dirty="0"/>
              <a:t>ENTER MOTION LANGUAGE HERE</a:t>
            </a:r>
          </a:p>
          <a:p>
            <a:endParaRPr lang="en-US" sz="1600" dirty="0"/>
          </a:p>
          <a:p>
            <a:r>
              <a:rPr lang="en-US" sz="1600" dirty="0"/>
              <a:t>Results:  </a:t>
            </a:r>
          </a:p>
        </p:txBody>
      </p:sp>
    </p:spTree>
    <p:extLst>
      <p:ext uri="{BB962C8B-B14F-4D97-AF65-F5344CB8AC3E}">
        <p14:creationId xmlns:p14="http://schemas.microsoft.com/office/powerpoint/2010/main" val="266771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62E9D0-9B04-79EE-27E3-FD7E10579024}"/>
              </a:ext>
            </a:extLst>
          </p:cNvPr>
          <p:cNvSpPr>
            <a:spLocks noGrp="1"/>
          </p:cNvSpPr>
          <p:nvPr>
            <p:ph type="body" sz="quarter" idx="15"/>
          </p:nvPr>
        </p:nvSpPr>
        <p:spPr/>
        <p:txBody>
          <a:bodyPr/>
          <a:lstStyle/>
          <a:p>
            <a:r>
              <a:rPr lang="en-US" dirty="0"/>
              <a:t>OPAC Discussion Points Parking Lot</a:t>
            </a:r>
          </a:p>
        </p:txBody>
      </p:sp>
      <p:sp>
        <p:nvSpPr>
          <p:cNvPr id="5" name="Text Placeholder 4">
            <a:extLst>
              <a:ext uri="{FF2B5EF4-FFF2-40B4-BE49-F238E27FC236}">
                <a16:creationId xmlns:a16="http://schemas.microsoft.com/office/drawing/2014/main" id="{F76ADDD6-DBFD-DA20-C3A0-0C3B3D6C644E}"/>
              </a:ext>
            </a:extLst>
          </p:cNvPr>
          <p:cNvSpPr>
            <a:spLocks noGrp="1"/>
          </p:cNvSpPr>
          <p:nvPr>
            <p:ph type="body" sz="quarter" idx="20"/>
          </p:nvPr>
        </p:nvSpPr>
        <p:spPr>
          <a:xfrm>
            <a:off x="4706938" y="1895740"/>
            <a:ext cx="7138163" cy="3839848"/>
          </a:xfrm>
        </p:spPr>
        <p:txBody>
          <a:bodyPr/>
          <a:lstStyle/>
          <a:p>
            <a:r>
              <a:rPr lang="en-US" dirty="0"/>
              <a:t>Notes.</a:t>
            </a:r>
          </a:p>
        </p:txBody>
      </p:sp>
      <p:sp>
        <p:nvSpPr>
          <p:cNvPr id="7" name="Slide Number Placeholder 6">
            <a:extLst>
              <a:ext uri="{FF2B5EF4-FFF2-40B4-BE49-F238E27FC236}">
                <a16:creationId xmlns:a16="http://schemas.microsoft.com/office/drawing/2014/main" id="{C071C504-5B45-15E3-747E-862B18C44460}"/>
              </a:ext>
            </a:extLst>
          </p:cNvPr>
          <p:cNvSpPr>
            <a:spLocks noGrp="1"/>
          </p:cNvSpPr>
          <p:nvPr>
            <p:ph type="sldNum" sz="quarter" idx="4"/>
          </p:nvPr>
        </p:nvSpPr>
        <p:spPr/>
        <p:txBody>
          <a:bodyPr/>
          <a:lstStyle/>
          <a:p>
            <a:fld id="{D6C47D28-8F36-4014-904B-184D2FF0AF74}" type="slidenum">
              <a:rPr lang="en-US" smtClean="0"/>
              <a:pPr/>
              <a:t>31</a:t>
            </a:fld>
            <a:endParaRPr lang="en-US" dirty="0"/>
          </a:p>
        </p:txBody>
      </p:sp>
      <p:sp>
        <p:nvSpPr>
          <p:cNvPr id="8" name="Content Placeholder 7">
            <a:extLst>
              <a:ext uri="{FF2B5EF4-FFF2-40B4-BE49-F238E27FC236}">
                <a16:creationId xmlns:a16="http://schemas.microsoft.com/office/drawing/2014/main" id="{6EECC49E-88FD-69B5-9B27-6750124F54D3}"/>
              </a:ext>
            </a:extLst>
          </p:cNvPr>
          <p:cNvSpPr>
            <a:spLocks noGrp="1"/>
          </p:cNvSpPr>
          <p:nvPr>
            <p:ph sz="quarter" idx="22"/>
          </p:nvPr>
        </p:nvSpPr>
        <p:spPr/>
        <p:txBody>
          <a:bodyPr/>
          <a:lstStyle/>
          <a:p>
            <a:r>
              <a:rPr lang="en-US" dirty="0"/>
              <a:t>Add items here that OPAC wants further discussion on.  </a:t>
            </a:r>
          </a:p>
          <a:p>
            <a:endParaRPr lang="en-US" dirty="0"/>
          </a:p>
          <a:p>
            <a:endParaRPr lang="en-US" dirty="0"/>
          </a:p>
        </p:txBody>
      </p:sp>
    </p:spTree>
    <p:extLst>
      <p:ext uri="{BB962C8B-B14F-4D97-AF65-F5344CB8AC3E}">
        <p14:creationId xmlns:p14="http://schemas.microsoft.com/office/powerpoint/2010/main" val="2582324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751B9-C89E-8CA5-D7A3-51E523FCA53C}"/>
              </a:ext>
            </a:extLst>
          </p:cNvPr>
          <p:cNvSpPr>
            <a:spLocks noGrp="1"/>
          </p:cNvSpPr>
          <p:nvPr>
            <p:ph type="title"/>
          </p:nvPr>
        </p:nvSpPr>
        <p:spPr/>
        <p:txBody>
          <a:bodyPr/>
          <a:lstStyle/>
          <a:p>
            <a:r>
              <a:rPr lang="en-US" dirty="0"/>
              <a:t>Questions for OPAC Consideration:</a:t>
            </a:r>
          </a:p>
        </p:txBody>
      </p:sp>
      <p:sp>
        <p:nvSpPr>
          <p:cNvPr id="3" name="Content Placeholder 2">
            <a:extLst>
              <a:ext uri="{FF2B5EF4-FFF2-40B4-BE49-F238E27FC236}">
                <a16:creationId xmlns:a16="http://schemas.microsoft.com/office/drawing/2014/main" id="{A60FE445-8C86-2F37-6C52-69D8A2D17857}"/>
              </a:ext>
            </a:extLst>
          </p:cNvPr>
          <p:cNvSpPr>
            <a:spLocks noGrp="1"/>
          </p:cNvSpPr>
          <p:nvPr>
            <p:ph idx="1"/>
          </p:nvPr>
        </p:nvSpPr>
        <p:spPr>
          <a:xfrm>
            <a:off x="1097280" y="1845734"/>
            <a:ext cx="10058400" cy="4023360"/>
          </a:xfrm>
        </p:spPr>
        <p:txBody>
          <a:bodyPr>
            <a:normAutofit fontScale="92500" lnSpcReduction="10000"/>
          </a:bodyPr>
          <a:lstStyle/>
          <a:p>
            <a:r>
              <a:rPr lang="en-US" sz="2800" dirty="0"/>
              <a:t>Does OPAC agree with the idea of setting a goal for Marine Conservation Designation (as represented by either MR, MPA’s, or rocky habitat designations).   </a:t>
            </a:r>
          </a:p>
          <a:p>
            <a:r>
              <a:rPr lang="en-US" sz="2800" dirty="0"/>
              <a:t>What other OPAC actions may influence capacity to initiate the next proposal process? </a:t>
            </a:r>
          </a:p>
          <a:p>
            <a:pPr lvl="1"/>
            <a:r>
              <a:rPr lang="en-US" sz="2600" dirty="0"/>
              <a:t>Agency capacity will be limited until site management plans for the Rocky Habitat Management Areas are completed (at the earliest Spring of 2026).  </a:t>
            </a:r>
          </a:p>
          <a:p>
            <a:pPr lvl="1"/>
            <a:r>
              <a:rPr lang="en-US" sz="2600" dirty="0"/>
              <a:t>Policy amendments associated with Offshore Wind Energy</a:t>
            </a:r>
          </a:p>
          <a:p>
            <a:r>
              <a:rPr lang="en-US" sz="2800" dirty="0"/>
              <a:t>What is the OPAC guidance on initiation (start date) of the next proposal process?</a:t>
            </a:r>
          </a:p>
        </p:txBody>
      </p:sp>
    </p:spTree>
    <p:extLst>
      <p:ext uri="{BB962C8B-B14F-4D97-AF65-F5344CB8AC3E}">
        <p14:creationId xmlns:p14="http://schemas.microsoft.com/office/powerpoint/2010/main" val="3540269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3ED96D4-2D3E-3AF9-0B06-A5430FEAAF42}"/>
              </a:ext>
            </a:extLst>
          </p:cNvPr>
          <p:cNvSpPr>
            <a:spLocks noGrp="1"/>
          </p:cNvSpPr>
          <p:nvPr>
            <p:ph type="sldNum" sz="quarter" idx="4"/>
          </p:nvPr>
        </p:nvSpPr>
        <p:spPr/>
        <p:txBody>
          <a:bodyPr/>
          <a:lstStyle/>
          <a:p>
            <a:fld id="{D6C47D28-8F36-4014-904B-184D2FF0AF74}" type="slidenum">
              <a:rPr lang="en-US" smtClean="0"/>
              <a:pPr/>
              <a:t>4</a:t>
            </a:fld>
            <a:endParaRPr lang="en-US" dirty="0"/>
          </a:p>
        </p:txBody>
      </p:sp>
      <p:sp>
        <p:nvSpPr>
          <p:cNvPr id="6" name="Text Placeholder 5">
            <a:extLst>
              <a:ext uri="{FF2B5EF4-FFF2-40B4-BE49-F238E27FC236}">
                <a16:creationId xmlns:a16="http://schemas.microsoft.com/office/drawing/2014/main" id="{A581E43D-47DE-E6C8-1028-6EEB58371AD7}"/>
              </a:ext>
            </a:extLst>
          </p:cNvPr>
          <p:cNvSpPr>
            <a:spLocks noGrp="1"/>
          </p:cNvSpPr>
          <p:nvPr>
            <p:ph type="body" sz="quarter" idx="15"/>
          </p:nvPr>
        </p:nvSpPr>
        <p:spPr/>
        <p:txBody>
          <a:bodyPr/>
          <a:lstStyle/>
          <a:p>
            <a:r>
              <a:rPr lang="en-US" dirty="0"/>
              <a:t>Member Introductions </a:t>
            </a:r>
          </a:p>
        </p:txBody>
      </p:sp>
      <p:sp>
        <p:nvSpPr>
          <p:cNvPr id="7" name="Text Placeholder 6">
            <a:extLst>
              <a:ext uri="{FF2B5EF4-FFF2-40B4-BE49-F238E27FC236}">
                <a16:creationId xmlns:a16="http://schemas.microsoft.com/office/drawing/2014/main" id="{D22E69D5-2B1B-29AC-4364-657AD2648B5B}"/>
              </a:ext>
            </a:extLst>
          </p:cNvPr>
          <p:cNvSpPr>
            <a:spLocks noGrp="1"/>
          </p:cNvSpPr>
          <p:nvPr>
            <p:ph type="body" sz="quarter" idx="11"/>
          </p:nvPr>
        </p:nvSpPr>
        <p:spPr/>
        <p:txBody>
          <a:bodyPr/>
          <a:lstStyle/>
          <a:p>
            <a:r>
              <a:rPr lang="en-US" dirty="0"/>
              <a:t>Voting Council Members</a:t>
            </a:r>
          </a:p>
        </p:txBody>
      </p:sp>
      <p:graphicFrame>
        <p:nvGraphicFramePr>
          <p:cNvPr id="11" name="Table 10">
            <a:extLst>
              <a:ext uri="{FF2B5EF4-FFF2-40B4-BE49-F238E27FC236}">
                <a16:creationId xmlns:a16="http://schemas.microsoft.com/office/drawing/2014/main" id="{F9166CAD-B18D-D24A-8CC8-633ACDEF4342}"/>
              </a:ext>
            </a:extLst>
          </p:cNvPr>
          <p:cNvGraphicFramePr>
            <a:graphicFrameLocks noGrp="1"/>
          </p:cNvGraphicFramePr>
          <p:nvPr>
            <p:extLst>
              <p:ext uri="{D42A27DB-BD31-4B8C-83A1-F6EECF244321}">
                <p14:modId xmlns:p14="http://schemas.microsoft.com/office/powerpoint/2010/main" val="1920625199"/>
              </p:ext>
            </p:extLst>
          </p:nvPr>
        </p:nvGraphicFramePr>
        <p:xfrm>
          <a:off x="166686" y="1829816"/>
          <a:ext cx="11840867" cy="4850730"/>
        </p:xfrm>
        <a:graphic>
          <a:graphicData uri="http://schemas.openxmlformats.org/drawingml/2006/table">
            <a:tbl>
              <a:tblPr>
                <a:tableStyleId>{073A0DAA-6AF3-43AB-8588-CEC1D06C72B9}</a:tableStyleId>
              </a:tblPr>
              <a:tblGrid>
                <a:gridCol w="4084472">
                  <a:extLst>
                    <a:ext uri="{9D8B030D-6E8A-4147-A177-3AD203B41FA5}">
                      <a16:colId xmlns:a16="http://schemas.microsoft.com/office/drawing/2014/main" val="2779159274"/>
                    </a:ext>
                  </a:extLst>
                </a:gridCol>
                <a:gridCol w="7756395">
                  <a:extLst>
                    <a:ext uri="{9D8B030D-6E8A-4147-A177-3AD203B41FA5}">
                      <a16:colId xmlns:a16="http://schemas.microsoft.com/office/drawing/2014/main" val="3837829311"/>
                    </a:ext>
                  </a:extLst>
                </a:gridCol>
              </a:tblGrid>
              <a:tr h="438126">
                <a:tc>
                  <a:txBody>
                    <a:bodyPr/>
                    <a:lstStyle/>
                    <a:p>
                      <a:pPr lvl="1" algn="l" fontAlgn="b"/>
                      <a:r>
                        <a:rPr lang="en-US" sz="2800" b="1" u="none" strike="noStrike" dirty="0">
                          <a:effectLst/>
                        </a:rPr>
                        <a:t>Member Name</a:t>
                      </a:r>
                      <a:endParaRPr lang="en-US" sz="2800" b="1"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800" b="1" u="none" strike="noStrike" dirty="0">
                          <a:effectLst/>
                        </a:rPr>
                        <a:t>Seat</a:t>
                      </a:r>
                      <a:endParaRPr lang="en-US" sz="2800" b="1"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453386935"/>
                  </a:ext>
                </a:extLst>
              </a:tr>
              <a:tr h="315186">
                <a:tc>
                  <a:txBody>
                    <a:bodyPr/>
                    <a:lstStyle/>
                    <a:p>
                      <a:pPr lvl="1" algn="l" fontAlgn="b"/>
                      <a:r>
                        <a:rPr lang="en-US" sz="2000" u="none" strike="noStrike" dirty="0">
                          <a:effectLst/>
                        </a:rPr>
                        <a:t>Susan Chambers </a:t>
                      </a:r>
                      <a:r>
                        <a:rPr lang="en-US" sz="2000" i="1" u="none" strike="noStrike" dirty="0">
                          <a:effectLst/>
                        </a:rPr>
                        <a:t>- Chair</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Commercial Ocean, - South Coast, Brookings</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3786273817"/>
                  </a:ext>
                </a:extLst>
              </a:tr>
              <a:tr h="315186">
                <a:tc>
                  <a:txBody>
                    <a:bodyPr/>
                    <a:lstStyle/>
                    <a:p>
                      <a:pPr lvl="1" algn="l" fontAlgn="b"/>
                      <a:r>
                        <a:rPr lang="en-US" sz="2000" u="none" strike="noStrike" dirty="0">
                          <a:effectLst/>
                        </a:rPr>
                        <a:t>Tara Brock – </a:t>
                      </a:r>
                      <a:r>
                        <a:rPr lang="en-US" sz="2000" i="1" u="none" strike="noStrike" dirty="0">
                          <a:effectLst/>
                        </a:rPr>
                        <a:t>Vice-Chair</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Coastal Conservation or Environmental Organization</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626696810"/>
                  </a:ext>
                </a:extLst>
              </a:tr>
              <a:tr h="315186">
                <a:tc>
                  <a:txBody>
                    <a:bodyPr/>
                    <a:lstStyle/>
                    <a:p>
                      <a:pPr lvl="1" algn="l" fontAlgn="b"/>
                      <a:r>
                        <a:rPr lang="en-US" sz="2000" u="none" strike="noStrike" dirty="0">
                          <a:effectLst/>
                        </a:rPr>
                        <a:t>Jamie Fereday </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Coastal; Public At Large</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1546798374"/>
                  </a:ext>
                </a:extLst>
              </a:tr>
              <a:tr h="315186">
                <a:tc>
                  <a:txBody>
                    <a:bodyPr/>
                    <a:lstStyle/>
                    <a:p>
                      <a:pPr lvl="1" algn="l" fontAlgn="b"/>
                      <a:r>
                        <a:rPr lang="en-US" sz="2000" u="none" strike="noStrike" dirty="0">
                          <a:effectLst/>
                        </a:rPr>
                        <a:t>Nick Edwards</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Ports, Marine Transportation or Navigation</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4217219307"/>
                  </a:ext>
                </a:extLst>
              </a:tr>
              <a:tr h="315186">
                <a:tc>
                  <a:txBody>
                    <a:bodyPr/>
                    <a:lstStyle/>
                    <a:p>
                      <a:pPr lvl="1" algn="l" fontAlgn="b"/>
                      <a:r>
                        <a:rPr lang="en-US" sz="2000" u="none" strike="noStrike" dirty="0">
                          <a:effectLst/>
                        </a:rPr>
                        <a:t>Margaret Corvi</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Confederated Tribes of Coos, Lower Umpqua, and Siuslaw Indians</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838860589"/>
                  </a:ext>
                </a:extLst>
              </a:tr>
              <a:tr h="315186">
                <a:tc>
                  <a:txBody>
                    <a:bodyPr/>
                    <a:lstStyle/>
                    <a:p>
                      <a:pPr lvl="1" algn="l" fontAlgn="b"/>
                      <a:r>
                        <a:rPr lang="en-US" sz="2000" u="none" strike="noStrike" dirty="0">
                          <a:effectLst/>
                        </a:rPr>
                        <a:t>Richard Heap</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Charter, Sport Fishing, Recreation ocean - S. Coast, Brookings</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754320958"/>
                  </a:ext>
                </a:extLst>
              </a:tr>
              <a:tr h="315186">
                <a:tc>
                  <a:txBody>
                    <a:bodyPr/>
                    <a:lstStyle/>
                    <a:p>
                      <a:pPr lvl="1" algn="l" fontAlgn="b"/>
                      <a:r>
                        <a:rPr lang="en-US" sz="2000" i="1" u="none" strike="noStrike" dirty="0">
                          <a:effectLst/>
                        </a:rPr>
                        <a:t>Vacant</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Charter, Sport Fishing, Recreation ocean, N. Coast</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701335727"/>
                  </a:ext>
                </a:extLst>
              </a:tr>
              <a:tr h="315186">
                <a:tc>
                  <a:txBody>
                    <a:bodyPr/>
                    <a:lstStyle/>
                    <a:p>
                      <a:pPr lvl="1" algn="l" fontAlgn="b"/>
                      <a:r>
                        <a:rPr lang="en-US" sz="2000" i="1" u="none" strike="noStrike" dirty="0">
                          <a:effectLst/>
                        </a:rPr>
                        <a:t>Vacant</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Statewide Coastal; Public At Large</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592665252"/>
                  </a:ext>
                </a:extLst>
              </a:tr>
              <a:tr h="315186">
                <a:tc>
                  <a:txBody>
                    <a:bodyPr/>
                    <a:lstStyle/>
                    <a:p>
                      <a:pPr lvl="1" algn="l" fontAlgn="b"/>
                      <a:r>
                        <a:rPr lang="en-US" sz="2000" u="none" strike="noStrike" dirty="0">
                          <a:effectLst/>
                        </a:rPr>
                        <a:t>Joe Liebezeit</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Statewide Conservation/Environmental Organization</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384855207"/>
                  </a:ext>
                </a:extLst>
              </a:tr>
              <a:tr h="315186">
                <a:tc>
                  <a:txBody>
                    <a:bodyPr/>
                    <a:lstStyle/>
                    <a:p>
                      <a:pPr lvl="1" algn="l" fontAlgn="b"/>
                      <a:r>
                        <a:rPr lang="en-US" sz="2000" i="1" u="none" strike="noStrike" dirty="0">
                          <a:effectLst/>
                        </a:rPr>
                        <a:t>Vacant</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Coos, Curry, Douglas &amp; Lane Counties Representative</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1079487532"/>
                  </a:ext>
                </a:extLst>
              </a:tr>
              <a:tr h="315186">
                <a:tc>
                  <a:txBody>
                    <a:bodyPr/>
                    <a:lstStyle/>
                    <a:p>
                      <a:pPr lvl="1" algn="l" fontAlgn="b"/>
                      <a:r>
                        <a:rPr lang="en-US" sz="2000" u="none" strike="noStrike" dirty="0">
                          <a:effectLst/>
                        </a:rPr>
                        <a:t>Amelia O’Connor</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Non-</a:t>
                      </a:r>
                      <a:r>
                        <a:rPr lang="en-US" sz="2000" u="none" strike="noStrike" dirty="0" err="1">
                          <a:effectLst/>
                        </a:rPr>
                        <a:t>consumpitve</a:t>
                      </a:r>
                      <a:r>
                        <a:rPr lang="en-US" sz="2000" u="none" strike="noStrike" dirty="0">
                          <a:effectLst/>
                        </a:rPr>
                        <a:t> Recreation</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3722707937"/>
                  </a:ext>
                </a:extLst>
              </a:tr>
              <a:tr h="315186">
                <a:tc>
                  <a:txBody>
                    <a:bodyPr/>
                    <a:lstStyle/>
                    <a:p>
                      <a:pPr lvl="1" algn="l" fontAlgn="b"/>
                      <a:r>
                        <a:rPr lang="en-US" sz="2000" i="0" u="none" strike="noStrike" dirty="0">
                          <a:effectLst/>
                        </a:rPr>
                        <a:t>Mark Kujala</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Tillamook, Lincoln &amp; Clatsop Counties Representative</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2499831937"/>
                  </a:ext>
                </a:extLst>
              </a:tr>
              <a:tr h="315186">
                <a:tc>
                  <a:txBody>
                    <a:bodyPr/>
                    <a:lstStyle/>
                    <a:p>
                      <a:pPr lvl="1" algn="l" fontAlgn="b"/>
                      <a:r>
                        <a:rPr lang="en-US" sz="2000" u="none" strike="noStrike" dirty="0">
                          <a:effectLst/>
                        </a:rPr>
                        <a:t>Fran Recht</a:t>
                      </a:r>
                      <a:endParaRPr lang="en-US" sz="2000" b="0"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u="none" strike="noStrike" dirty="0">
                          <a:effectLst/>
                        </a:rPr>
                        <a:t>Elected City Official</a:t>
                      </a:r>
                      <a:endParaRPr lang="en-US" sz="2000" b="0"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3776153420"/>
                  </a:ext>
                </a:extLst>
              </a:tr>
              <a:tr h="315186">
                <a:tc>
                  <a:txBody>
                    <a:bodyPr/>
                    <a:lstStyle/>
                    <a:p>
                      <a:pPr lvl="1" algn="l" fontAlgn="b"/>
                      <a:r>
                        <a:rPr lang="en-US" sz="2000" i="1" u="none" strike="noStrike" dirty="0">
                          <a:effectLst/>
                        </a:rPr>
                        <a:t>Vacant</a:t>
                      </a:r>
                      <a:endParaRPr lang="en-US" sz="2000" b="0" i="1"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000" i="1" u="none" strike="noStrike" dirty="0">
                          <a:effectLst/>
                        </a:rPr>
                        <a:t>Commercial Ocean - North Coast, Astoria</a:t>
                      </a:r>
                      <a:endParaRPr lang="en-US" sz="2000" b="0" i="1"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3386528033"/>
                  </a:ext>
                </a:extLst>
              </a:tr>
            </a:tbl>
          </a:graphicData>
        </a:graphic>
      </p:graphicFrame>
    </p:spTree>
    <p:extLst>
      <p:ext uri="{BB962C8B-B14F-4D97-AF65-F5344CB8AC3E}">
        <p14:creationId xmlns:p14="http://schemas.microsoft.com/office/powerpoint/2010/main" val="1459978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3ED96D4-2D3E-3AF9-0B06-A5430FEAAF42}"/>
              </a:ext>
            </a:extLst>
          </p:cNvPr>
          <p:cNvSpPr>
            <a:spLocks noGrp="1"/>
          </p:cNvSpPr>
          <p:nvPr>
            <p:ph type="sldNum" sz="quarter" idx="4"/>
          </p:nvPr>
        </p:nvSpPr>
        <p:spPr/>
        <p:txBody>
          <a:bodyPr/>
          <a:lstStyle/>
          <a:p>
            <a:fld id="{D6C47D28-8F36-4014-904B-184D2FF0AF74}" type="slidenum">
              <a:rPr lang="en-US" smtClean="0"/>
              <a:pPr/>
              <a:t>5</a:t>
            </a:fld>
            <a:endParaRPr lang="en-US" dirty="0"/>
          </a:p>
        </p:txBody>
      </p:sp>
      <p:sp>
        <p:nvSpPr>
          <p:cNvPr id="6" name="Text Placeholder 5">
            <a:extLst>
              <a:ext uri="{FF2B5EF4-FFF2-40B4-BE49-F238E27FC236}">
                <a16:creationId xmlns:a16="http://schemas.microsoft.com/office/drawing/2014/main" id="{A581E43D-47DE-E6C8-1028-6EEB58371AD7}"/>
              </a:ext>
            </a:extLst>
          </p:cNvPr>
          <p:cNvSpPr>
            <a:spLocks noGrp="1"/>
          </p:cNvSpPr>
          <p:nvPr>
            <p:ph type="body" sz="quarter" idx="15"/>
          </p:nvPr>
        </p:nvSpPr>
        <p:spPr/>
        <p:txBody>
          <a:bodyPr/>
          <a:lstStyle/>
          <a:p>
            <a:r>
              <a:rPr lang="en-US" dirty="0"/>
              <a:t>Member Introductions </a:t>
            </a:r>
          </a:p>
        </p:txBody>
      </p:sp>
      <p:sp>
        <p:nvSpPr>
          <p:cNvPr id="7" name="Text Placeholder 6">
            <a:extLst>
              <a:ext uri="{FF2B5EF4-FFF2-40B4-BE49-F238E27FC236}">
                <a16:creationId xmlns:a16="http://schemas.microsoft.com/office/drawing/2014/main" id="{D22E69D5-2B1B-29AC-4364-657AD2648B5B}"/>
              </a:ext>
            </a:extLst>
          </p:cNvPr>
          <p:cNvSpPr>
            <a:spLocks noGrp="1"/>
          </p:cNvSpPr>
          <p:nvPr>
            <p:ph type="body" sz="quarter" idx="11"/>
          </p:nvPr>
        </p:nvSpPr>
        <p:spPr/>
        <p:txBody>
          <a:bodyPr/>
          <a:lstStyle/>
          <a:p>
            <a:r>
              <a:rPr lang="en-US" dirty="0"/>
              <a:t>Ex Officio Council Members</a:t>
            </a:r>
          </a:p>
        </p:txBody>
      </p:sp>
      <p:graphicFrame>
        <p:nvGraphicFramePr>
          <p:cNvPr id="11" name="Table 10">
            <a:extLst>
              <a:ext uri="{FF2B5EF4-FFF2-40B4-BE49-F238E27FC236}">
                <a16:creationId xmlns:a16="http://schemas.microsoft.com/office/drawing/2014/main" id="{F9166CAD-B18D-D24A-8CC8-633ACDEF4342}"/>
              </a:ext>
            </a:extLst>
          </p:cNvPr>
          <p:cNvGraphicFramePr>
            <a:graphicFrameLocks noGrp="1"/>
          </p:cNvGraphicFramePr>
          <p:nvPr>
            <p:extLst>
              <p:ext uri="{D42A27DB-BD31-4B8C-83A1-F6EECF244321}">
                <p14:modId xmlns:p14="http://schemas.microsoft.com/office/powerpoint/2010/main" val="1516414924"/>
              </p:ext>
            </p:extLst>
          </p:nvPr>
        </p:nvGraphicFramePr>
        <p:xfrm>
          <a:off x="164949" y="1866665"/>
          <a:ext cx="11858627" cy="4508779"/>
        </p:xfrm>
        <a:graphic>
          <a:graphicData uri="http://schemas.openxmlformats.org/drawingml/2006/table">
            <a:tbl>
              <a:tblPr>
                <a:tableStyleId>{073A0DAA-6AF3-43AB-8588-CEC1D06C72B9}</a:tableStyleId>
              </a:tblPr>
              <a:tblGrid>
                <a:gridCol w="4147971">
                  <a:extLst>
                    <a:ext uri="{9D8B030D-6E8A-4147-A177-3AD203B41FA5}">
                      <a16:colId xmlns:a16="http://schemas.microsoft.com/office/drawing/2014/main" val="2779159274"/>
                    </a:ext>
                  </a:extLst>
                </a:gridCol>
                <a:gridCol w="7710656">
                  <a:extLst>
                    <a:ext uri="{9D8B030D-6E8A-4147-A177-3AD203B41FA5}">
                      <a16:colId xmlns:a16="http://schemas.microsoft.com/office/drawing/2014/main" val="3837829311"/>
                    </a:ext>
                  </a:extLst>
                </a:gridCol>
              </a:tblGrid>
              <a:tr h="529611">
                <a:tc>
                  <a:txBody>
                    <a:bodyPr/>
                    <a:lstStyle/>
                    <a:p>
                      <a:pPr lvl="1" algn="l" fontAlgn="b"/>
                      <a:r>
                        <a:rPr lang="en-US" sz="2400" b="1" u="none" strike="noStrike" dirty="0">
                          <a:effectLst/>
                        </a:rPr>
                        <a:t>Member Name</a:t>
                      </a:r>
                      <a:endParaRPr lang="en-US" sz="2400" b="1" i="0" u="none" strike="noStrike" dirty="0">
                        <a:solidFill>
                          <a:srgbClr val="000000"/>
                        </a:solidFill>
                        <a:effectLst/>
                        <a:latin typeface="Calibri" panose="020F0502020204030204" pitchFamily="34" charset="0"/>
                      </a:endParaRPr>
                    </a:p>
                  </a:txBody>
                  <a:tcPr marL="7770" marR="7770" marT="7770" marB="0" anchor="b"/>
                </a:tc>
                <a:tc>
                  <a:txBody>
                    <a:bodyPr/>
                    <a:lstStyle/>
                    <a:p>
                      <a:pPr algn="l" fontAlgn="b"/>
                      <a:r>
                        <a:rPr lang="en-US" sz="2400" b="1" u="none" strike="noStrike" dirty="0">
                          <a:effectLst/>
                        </a:rPr>
                        <a:t>Seat</a:t>
                      </a:r>
                      <a:endParaRPr lang="en-US" sz="2400" b="1" i="0" u="none" strike="noStrike" dirty="0">
                        <a:solidFill>
                          <a:srgbClr val="000000"/>
                        </a:solidFill>
                        <a:effectLst/>
                        <a:latin typeface="Calibri" panose="020F0502020204030204" pitchFamily="34" charset="0"/>
                      </a:endParaRPr>
                    </a:p>
                  </a:txBody>
                  <a:tcPr marL="7770" marR="7770" marT="7770" marB="0" anchor="b"/>
                </a:tc>
                <a:extLst>
                  <a:ext uri="{0D108BD9-81ED-4DB2-BD59-A6C34878D82A}">
                    <a16:rowId xmlns:a16="http://schemas.microsoft.com/office/drawing/2014/main" val="453386935"/>
                  </a:ext>
                </a:extLst>
              </a:tr>
              <a:tr h="34692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Ray Monroe</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Coastwide Organization representing small ports and local governments</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3786273817"/>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Lisa Sumption (Laurel Hillmann)</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Oregon Parks and Recreation Department</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626696810"/>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Scott </a:t>
                      </a:r>
                      <a:r>
                        <a:rPr lang="en-US" sz="2000" b="0" u="none" strike="noStrike" dirty="0" err="1">
                          <a:solidFill>
                            <a:srgbClr val="000000"/>
                          </a:solidFill>
                          <a:effectLst/>
                          <a:latin typeface="Calibri" panose="020F0502020204030204" pitchFamily="34" charset="0"/>
                          <a:cs typeface="Calibri" panose="020F0502020204030204" pitchFamily="34" charset="0"/>
                        </a:rPr>
                        <a:t>Groth</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Oregon Department of Fish and Wildlife</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4217219307"/>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Karina Nielsen</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Oregon State University Sea Grant Director</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838860589"/>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Rian Vanden </a:t>
                      </a:r>
                      <a:r>
                        <a:rPr lang="en-US" sz="2000" b="0" u="none" strike="noStrike" dirty="0" err="1">
                          <a:solidFill>
                            <a:srgbClr val="000000"/>
                          </a:solidFill>
                          <a:effectLst/>
                          <a:latin typeface="Calibri" panose="020F0502020204030204" pitchFamily="34" charset="0"/>
                          <a:cs typeface="Calibri" panose="020F0502020204030204" pitchFamily="34" charset="0"/>
                        </a:rPr>
                        <a:t>Hooff</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Department of Environmental Quality</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754320958"/>
                  </a:ext>
                </a:extLst>
              </a:tr>
              <a:tr h="330204">
                <a:tc>
                  <a:txBody>
                    <a:bodyPr/>
                    <a:lstStyle/>
                    <a:p>
                      <a:pPr lvl="1" algn="l" fontAlgn="b"/>
                      <a:r>
                        <a:rPr lang="en-US" sz="2000" b="0" i="0" u="none" strike="noStrike" dirty="0">
                          <a:solidFill>
                            <a:srgbClr val="000000"/>
                          </a:solidFill>
                          <a:effectLst/>
                          <a:latin typeface="Calibri" panose="020F0502020204030204" pitchFamily="34" charset="0"/>
                          <a:cs typeface="Calibri" panose="020F0502020204030204" pitchFamily="34" charset="0"/>
                        </a:rPr>
                        <a:t>Nataliya </a:t>
                      </a:r>
                      <a:r>
                        <a:rPr lang="en-US" sz="2000" b="0" i="0" u="none" strike="noStrike" dirty="0" err="1">
                          <a:solidFill>
                            <a:srgbClr val="000000"/>
                          </a:solidFill>
                          <a:effectLst/>
                          <a:latin typeface="Calibri" panose="020F0502020204030204" pitchFamily="34" charset="0"/>
                          <a:cs typeface="Calibri" panose="020F0502020204030204" pitchFamily="34" charset="0"/>
                        </a:rPr>
                        <a:t>Stranadko</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Department of State Lands</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701335727"/>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Karin Power/Chandra Ferrari</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Gov’s Office Advisor</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592665252"/>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Jon Allan</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Department of Geology and Mineral Industries</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2384855207"/>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Alexis Taylor</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Department of Agriculture.</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1079487532"/>
                  </a:ext>
                </a:extLst>
              </a:tr>
              <a:tr h="330204">
                <a:tc>
                  <a:txBody>
                    <a:bodyPr/>
                    <a:lstStyle/>
                    <a:p>
                      <a:pPr lvl="1" algn="l" fontAlgn="b"/>
                      <a:r>
                        <a:rPr lang="en-US" sz="2000" b="0" u="none" strike="noStrike" dirty="0">
                          <a:solidFill>
                            <a:srgbClr val="000000"/>
                          </a:solidFill>
                          <a:effectLst/>
                          <a:latin typeface="Calibri" panose="020F0502020204030204" pitchFamily="34" charset="0"/>
                          <a:cs typeface="Calibri" panose="020F0502020204030204" pitchFamily="34" charset="0"/>
                        </a:rPr>
                        <a:t>Lisa Phipps</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tc>
                  <a:txBody>
                    <a:bodyPr/>
                    <a:lstStyle/>
                    <a:p>
                      <a:pPr algn="l" fontAlgn="b"/>
                      <a:r>
                        <a:rPr lang="en-US" sz="2000" b="0" u="none" strike="noStrike" dirty="0">
                          <a:solidFill>
                            <a:srgbClr val="000000"/>
                          </a:solidFill>
                          <a:effectLst/>
                          <a:latin typeface="Calibri" panose="020F0502020204030204" pitchFamily="34" charset="0"/>
                          <a:cs typeface="Calibri" panose="020F0502020204030204" pitchFamily="34" charset="0"/>
                        </a:rPr>
                        <a:t>Department of Land Conservation and Development</a:t>
                      </a:r>
                      <a:endParaRPr lang="en-US" sz="20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tc>
                <a:extLst>
                  <a:ext uri="{0D108BD9-81ED-4DB2-BD59-A6C34878D82A}">
                    <a16:rowId xmlns:a16="http://schemas.microsoft.com/office/drawing/2014/main" val="3722707937"/>
                  </a:ext>
                </a:extLst>
              </a:tr>
              <a:tr h="330204">
                <a:tc>
                  <a:txBody>
                    <a:bodyPr/>
                    <a:lstStyle/>
                    <a:p>
                      <a:pPr lvl="1" algn="l" fontAlgn="b"/>
                      <a:r>
                        <a:rPr lang="en-US" sz="2000" b="0" i="0" u="none" strike="noStrike" dirty="0">
                          <a:solidFill>
                            <a:srgbClr val="000000"/>
                          </a:solidFill>
                          <a:effectLst/>
                          <a:latin typeface="Calibri" panose="020F0502020204030204" pitchFamily="34" charset="0"/>
                          <a:cs typeface="Calibri" panose="020F0502020204030204" pitchFamily="34" charset="0"/>
                        </a:rPr>
                        <a:t>Steve Shipsey</a:t>
                      </a:r>
                    </a:p>
                  </a:txBody>
                  <a:tcPr marL="9525" marR="9525" marT="9525" marB="0" anchor="b"/>
                </a:tc>
                <a:tc>
                  <a:txBody>
                    <a:bodyPr/>
                    <a:lstStyle/>
                    <a:p>
                      <a:pPr algn="l" fontAlgn="b"/>
                      <a:r>
                        <a:rPr lang="en-US" sz="2000" b="0" i="0" u="none" strike="noStrike" dirty="0">
                          <a:solidFill>
                            <a:srgbClr val="000000"/>
                          </a:solidFill>
                          <a:effectLst/>
                          <a:latin typeface="Calibri" panose="020F0502020204030204" pitchFamily="34" charset="0"/>
                          <a:cs typeface="Calibri" panose="020F0502020204030204" pitchFamily="34" charset="0"/>
                        </a:rPr>
                        <a:t>Department of Justice </a:t>
                      </a:r>
                    </a:p>
                  </a:txBody>
                  <a:tcPr marL="9525" marR="9525" marT="9525" marB="0" anchor="b"/>
                </a:tc>
                <a:extLst>
                  <a:ext uri="{0D108BD9-81ED-4DB2-BD59-A6C34878D82A}">
                    <a16:rowId xmlns:a16="http://schemas.microsoft.com/office/drawing/2014/main" val="1206594346"/>
                  </a:ext>
                </a:extLst>
              </a:tr>
              <a:tr h="330204">
                <a:tc>
                  <a:txBody>
                    <a:bodyPr/>
                    <a:lstStyle/>
                    <a:p>
                      <a:pPr lvl="1" algn="l" fontAlgn="b"/>
                      <a:r>
                        <a:rPr lang="en-US" sz="2000" b="0" i="0" u="none" strike="noStrike" dirty="0">
                          <a:solidFill>
                            <a:srgbClr val="000000"/>
                          </a:solidFill>
                          <a:effectLst/>
                          <a:latin typeface="Calibri" panose="020F0502020204030204" pitchFamily="34" charset="0"/>
                          <a:cs typeface="Calibri" panose="020F0502020204030204" pitchFamily="34" charset="0"/>
                        </a:rPr>
                        <a:t>Kris Wall</a:t>
                      </a:r>
                    </a:p>
                  </a:txBody>
                  <a:tcPr marL="9525" marR="9525" marT="9525" marB="0" anchor="b"/>
                </a:tc>
                <a:tc>
                  <a:txBody>
                    <a:bodyPr/>
                    <a:lstStyle/>
                    <a:p>
                      <a:pPr algn="l" fontAlgn="b"/>
                      <a:r>
                        <a:rPr lang="en-US" sz="2000" b="0" i="0" u="none" strike="noStrike" dirty="0">
                          <a:solidFill>
                            <a:srgbClr val="000000"/>
                          </a:solidFill>
                          <a:effectLst/>
                          <a:latin typeface="Calibri" panose="020F0502020204030204" pitchFamily="34" charset="0"/>
                          <a:cs typeface="Calibri" panose="020F0502020204030204" pitchFamily="34" charset="0"/>
                        </a:rPr>
                        <a:t>National Oceanic and Atmospheric Administration</a:t>
                      </a:r>
                    </a:p>
                  </a:txBody>
                  <a:tcPr marL="9525" marR="9525" marT="9525" marB="0" anchor="b"/>
                </a:tc>
                <a:extLst>
                  <a:ext uri="{0D108BD9-81ED-4DB2-BD59-A6C34878D82A}">
                    <a16:rowId xmlns:a16="http://schemas.microsoft.com/office/drawing/2014/main" val="974155555"/>
                  </a:ext>
                </a:extLst>
              </a:tr>
            </a:tbl>
          </a:graphicData>
        </a:graphic>
      </p:graphicFrame>
    </p:spTree>
    <p:extLst>
      <p:ext uri="{BB962C8B-B14F-4D97-AF65-F5344CB8AC3E}">
        <p14:creationId xmlns:p14="http://schemas.microsoft.com/office/powerpoint/2010/main" val="2945847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116A904D-80BE-42BB-A96F-14D33FFE0D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3" name="Rectangle 42">
            <a:extLst>
              <a:ext uri="{FF2B5EF4-FFF2-40B4-BE49-F238E27FC236}">
                <a16:creationId xmlns:a16="http://schemas.microsoft.com/office/drawing/2014/main" id="{3E49CA6A-AA0D-433F-BA6F-E0F8DCBA8B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44" name="Straight Connector 43">
            <a:extLst>
              <a:ext uri="{FF2B5EF4-FFF2-40B4-BE49-F238E27FC236}">
                <a16:creationId xmlns:a16="http://schemas.microsoft.com/office/drawing/2014/main" id="{17706B1B-4321-47A1-B97B-3364729F72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45" name="Rectangle 44">
            <a:extLst>
              <a:ext uri="{FF2B5EF4-FFF2-40B4-BE49-F238E27FC236}">
                <a16:creationId xmlns:a16="http://schemas.microsoft.com/office/drawing/2014/main" id="{7922E103-EA9F-4D5F-BBFE-665CD04D3A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3757773-73E3-45F6-A349-807BD9C1E4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59326" y="0"/>
            <a:ext cx="5938894" cy="6858000"/>
          </a:xfrm>
          <a:prstGeom prst="rect">
            <a:avLst/>
          </a:prstGeom>
          <a:solidFill>
            <a:srgbClr val="492F5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7D2D27A0-9704-D570-B33D-8B0D53436361}"/>
              </a:ext>
            </a:extLst>
          </p:cNvPr>
          <p:cNvSpPr>
            <a:spLocks noGrp="1"/>
          </p:cNvSpPr>
          <p:nvPr>
            <p:ph type="title"/>
          </p:nvPr>
        </p:nvSpPr>
        <p:spPr>
          <a:xfrm>
            <a:off x="6577781" y="640080"/>
            <a:ext cx="5178350" cy="2715862"/>
          </a:xfrm>
        </p:spPr>
        <p:txBody>
          <a:bodyPr vert="horz" lIns="91440" tIns="45720" rIns="91440" bIns="45720" rtlCol="0" anchor="b">
            <a:normAutofit/>
          </a:bodyPr>
          <a:lstStyle/>
          <a:p>
            <a:r>
              <a:rPr lang="en-US" sz="4700" dirty="0">
                <a:solidFill>
                  <a:srgbClr val="FFFFFF"/>
                </a:solidFill>
              </a:rPr>
              <a:t>Approval of the </a:t>
            </a:r>
            <a:br>
              <a:rPr lang="en-US" sz="4700" dirty="0">
                <a:solidFill>
                  <a:srgbClr val="FFFFFF"/>
                </a:solidFill>
              </a:rPr>
            </a:br>
            <a:r>
              <a:rPr lang="en-US" sz="4700" dirty="0">
                <a:solidFill>
                  <a:srgbClr val="FFFFFF"/>
                </a:solidFill>
                <a:hlinkClick r:id="rId2"/>
              </a:rPr>
              <a:t>December 11, 2024</a:t>
            </a:r>
            <a:br>
              <a:rPr lang="en-US" sz="4700" dirty="0">
                <a:solidFill>
                  <a:srgbClr val="FFFFFF"/>
                </a:solidFill>
              </a:rPr>
            </a:br>
            <a:r>
              <a:rPr lang="en-US" sz="4700" dirty="0">
                <a:solidFill>
                  <a:srgbClr val="FFFFFF"/>
                </a:solidFill>
              </a:rPr>
              <a:t>Draft Meeting Summary</a:t>
            </a:r>
          </a:p>
        </p:txBody>
      </p:sp>
      <p:sp>
        <p:nvSpPr>
          <p:cNvPr id="3" name="Content Placeholder 2">
            <a:extLst>
              <a:ext uri="{FF2B5EF4-FFF2-40B4-BE49-F238E27FC236}">
                <a16:creationId xmlns:a16="http://schemas.microsoft.com/office/drawing/2014/main" id="{FBD5EAF5-8041-1F9F-25F8-C68242344D96}"/>
              </a:ext>
            </a:extLst>
          </p:cNvPr>
          <p:cNvSpPr>
            <a:spLocks noGrp="1"/>
          </p:cNvSpPr>
          <p:nvPr>
            <p:ph sz="half" idx="1"/>
          </p:nvPr>
        </p:nvSpPr>
        <p:spPr>
          <a:xfrm>
            <a:off x="6577781" y="3504904"/>
            <a:ext cx="5178350" cy="2657751"/>
          </a:xfrm>
        </p:spPr>
        <p:txBody>
          <a:bodyPr vert="horz" lIns="91440" tIns="45720" rIns="91440" bIns="45720" rtlCol="0">
            <a:normAutofit/>
          </a:bodyPr>
          <a:lstStyle/>
          <a:p>
            <a:pPr marL="0" indent="0">
              <a:buNone/>
            </a:pPr>
            <a:r>
              <a:rPr lang="en-US" cap="all" spc="200" dirty="0">
                <a:solidFill>
                  <a:srgbClr val="FFFFFF"/>
                </a:solidFill>
                <a:latin typeface="+mj-lt"/>
              </a:rPr>
              <a:t>Any revisions? </a:t>
            </a:r>
          </a:p>
        </p:txBody>
      </p:sp>
      <p:sp>
        <p:nvSpPr>
          <p:cNvPr id="47" name="Rectangle 46">
            <a:extLst>
              <a:ext uri="{FF2B5EF4-FFF2-40B4-BE49-F238E27FC236}">
                <a16:creationId xmlns:a16="http://schemas.microsoft.com/office/drawing/2014/main" id="{8581EFCE-891A-48B2-A1B0-9C358FFB8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30213" y="0"/>
            <a:ext cx="64008" cy="6858000"/>
          </a:xfrm>
          <a:prstGeom prst="rect">
            <a:avLst/>
          </a:prstGeom>
          <a:solidFill>
            <a:srgbClr val="7CDCF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48" name="Straight Connector 47">
            <a:extLst>
              <a:ext uri="{FF2B5EF4-FFF2-40B4-BE49-F238E27FC236}">
                <a16:creationId xmlns:a16="http://schemas.microsoft.com/office/drawing/2014/main" id="{159D0A5E-A7B4-47B9-A9EC-8A1D3E2C02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515" y="3422308"/>
            <a:ext cx="5202616" cy="0"/>
          </a:xfrm>
          <a:prstGeom prst="line">
            <a:avLst/>
          </a:prstGeom>
          <a:ln w="6350">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pic>
        <p:nvPicPr>
          <p:cNvPr id="5" name="Picture 4">
            <a:hlinkClick r:id="rId3"/>
            <a:extLst>
              <a:ext uri="{FF2B5EF4-FFF2-40B4-BE49-F238E27FC236}">
                <a16:creationId xmlns:a16="http://schemas.microsoft.com/office/drawing/2014/main" id="{82D75451-3ECD-A88B-3EED-16F0AC7BEDD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101"/>
          <a:stretch/>
        </p:blipFill>
        <p:spPr>
          <a:xfrm>
            <a:off x="1" y="0"/>
            <a:ext cx="6186024" cy="6858000"/>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63136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73F6209-409E-4D37-8482-95F7E62116F6}"/>
            </a:ext>
          </a:extLst>
        </p:cNvPr>
        <p:cNvGrpSpPr/>
        <p:nvPr/>
      </p:nvGrpSpPr>
      <p:grpSpPr>
        <a:xfrm>
          <a:off x="0" y="0"/>
          <a:ext cx="0" cy="0"/>
          <a:chOff x="0" y="0"/>
          <a:chExt cx="0" cy="0"/>
        </a:xfrm>
      </p:grpSpPr>
      <p:sp>
        <p:nvSpPr>
          <p:cNvPr id="44" name="Rectangle 43">
            <a:extLst>
              <a:ext uri="{FF2B5EF4-FFF2-40B4-BE49-F238E27FC236}">
                <a16:creationId xmlns:a16="http://schemas.microsoft.com/office/drawing/2014/main" id="{116A904D-80BE-42BB-A96F-14D33FFE0D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6" name="Rectangle 45">
            <a:extLst>
              <a:ext uri="{FF2B5EF4-FFF2-40B4-BE49-F238E27FC236}">
                <a16:creationId xmlns:a16="http://schemas.microsoft.com/office/drawing/2014/main" id="{3E49CA6A-AA0D-433F-BA6F-E0F8DCBA8B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48" name="Straight Connector 47">
            <a:extLst>
              <a:ext uri="{FF2B5EF4-FFF2-40B4-BE49-F238E27FC236}">
                <a16:creationId xmlns:a16="http://schemas.microsoft.com/office/drawing/2014/main" id="{17706B1B-4321-47A1-B97B-3364729F72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D1B4E201-164F-4793-895E-C149B2F2F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765F4110-C0FC-4D61-ACD2-A7C950EAE9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60711" y="3506289"/>
            <a:ext cx="7210670" cy="2967839"/>
          </a:xfrm>
          <a:prstGeom prst="rect">
            <a:avLst/>
          </a:prstGeom>
          <a:solidFill>
            <a:srgbClr val="5E424C"/>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C2DC67-DA0A-F994-5265-58D6BB4DC4E6}"/>
              </a:ext>
            </a:extLst>
          </p:cNvPr>
          <p:cNvSpPr>
            <a:spLocks noGrp="1"/>
          </p:cNvSpPr>
          <p:nvPr>
            <p:ph type="title" idx="4294967295"/>
          </p:nvPr>
        </p:nvSpPr>
        <p:spPr>
          <a:xfrm>
            <a:off x="5021821" y="3812954"/>
            <a:ext cx="6465287" cy="1516014"/>
          </a:xfrm>
        </p:spPr>
        <p:txBody>
          <a:bodyPr vert="horz" lIns="91440" tIns="45720" rIns="91440" bIns="45720" rtlCol="0" anchor="b">
            <a:noAutofit/>
          </a:bodyPr>
          <a:lstStyle/>
          <a:p>
            <a:r>
              <a:rPr lang="en-US" sz="4400" b="1" dirty="0">
                <a:solidFill>
                  <a:srgbClr val="FFFFFF"/>
                </a:solidFill>
              </a:rPr>
              <a:t>OPAC May 7, 2025 </a:t>
            </a:r>
            <a:br>
              <a:rPr lang="en-US" sz="4400" b="1" dirty="0">
                <a:solidFill>
                  <a:srgbClr val="FFFFFF"/>
                </a:solidFill>
              </a:rPr>
            </a:br>
            <a:r>
              <a:rPr lang="en-US" sz="4400" b="1" dirty="0">
                <a:solidFill>
                  <a:srgbClr val="FFFFFF"/>
                </a:solidFill>
              </a:rPr>
              <a:t>Offshore Wind Agenda Items</a:t>
            </a:r>
          </a:p>
        </p:txBody>
      </p:sp>
      <p:pic>
        <p:nvPicPr>
          <p:cNvPr id="4" name="Picture 3">
            <a:extLst>
              <a:ext uri="{FF2B5EF4-FFF2-40B4-BE49-F238E27FC236}">
                <a16:creationId xmlns:a16="http://schemas.microsoft.com/office/drawing/2014/main" id="{13E6C276-72FD-E3DB-AE66-64699D11D38A}"/>
              </a:ext>
            </a:extLst>
          </p:cNvPr>
          <p:cNvPicPr>
            <a:picLocks noChangeAspect="1"/>
          </p:cNvPicPr>
          <p:nvPr/>
        </p:nvPicPr>
        <p:blipFill>
          <a:blip r:embed="rId2" cstate="screen">
            <a:extLst>
              <a:ext uri="{28A0092B-C50C-407E-A947-70E740481C1C}">
                <a14:useLocalDpi xmlns:a14="http://schemas.microsoft.com/office/drawing/2010/main"/>
              </a:ext>
            </a:extLst>
          </a:blip>
          <a:srcRect r="-1"/>
          <a:stretch/>
        </p:blipFill>
        <p:spPr>
          <a:xfrm>
            <a:off x="317635" y="321733"/>
            <a:ext cx="4160452" cy="6214534"/>
          </a:xfrm>
          <a:prstGeom prst="rect">
            <a:avLst/>
          </a:prstGeom>
        </p:spPr>
      </p:pic>
      <p:pic>
        <p:nvPicPr>
          <p:cNvPr id="6" name="Picture 5">
            <a:extLst>
              <a:ext uri="{FF2B5EF4-FFF2-40B4-BE49-F238E27FC236}">
                <a16:creationId xmlns:a16="http://schemas.microsoft.com/office/drawing/2014/main" id="{EE9E08BA-6300-665E-95DE-1A876097663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660711" y="806277"/>
            <a:ext cx="7353489" cy="2545434"/>
          </a:xfrm>
          <a:prstGeom prst="rect">
            <a:avLst/>
          </a:prstGeom>
        </p:spPr>
      </p:pic>
      <p:sp>
        <p:nvSpPr>
          <p:cNvPr id="54" name="Rectangle 53">
            <a:extLst>
              <a:ext uri="{FF2B5EF4-FFF2-40B4-BE49-F238E27FC236}">
                <a16:creationId xmlns:a16="http://schemas.microsoft.com/office/drawing/2014/main" id="{BCB59D9D-744D-4B34-BC44-E8C085D3E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0711" y="3506289"/>
            <a:ext cx="7214616" cy="64008"/>
          </a:xfrm>
          <a:prstGeom prst="rect">
            <a:avLst/>
          </a:prstGeom>
          <a:solidFill>
            <a:srgbClr val="E4AC6D"/>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3797894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ECA3BA48-F34B-6346-ABF0-1EE5BC4FF2B8}"/>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a:stretch>
            <a:fillRect/>
          </a:stretch>
        </p:blipFill>
        <p:spPr>
          <a:xfrm>
            <a:off x="307693" y="0"/>
            <a:ext cx="11884307" cy="6305266"/>
          </a:xfrm>
        </p:spPr>
      </p:pic>
      <p:sp>
        <p:nvSpPr>
          <p:cNvPr id="2" name="Title 1">
            <a:extLst>
              <a:ext uri="{FF2B5EF4-FFF2-40B4-BE49-F238E27FC236}">
                <a16:creationId xmlns:a16="http://schemas.microsoft.com/office/drawing/2014/main" id="{14801ABD-7339-4C70-82A3-696BE8EF14DF}"/>
              </a:ext>
            </a:extLst>
          </p:cNvPr>
          <p:cNvSpPr>
            <a:spLocks noGrp="1"/>
          </p:cNvSpPr>
          <p:nvPr>
            <p:ph type="title"/>
          </p:nvPr>
        </p:nvSpPr>
        <p:spPr>
          <a:xfrm>
            <a:off x="94593" y="4855985"/>
            <a:ext cx="7137895" cy="1171649"/>
          </a:xfrm>
        </p:spPr>
        <p:txBody>
          <a:bodyPr/>
          <a:lstStyle/>
          <a:p>
            <a:pPr>
              <a:lnSpc>
                <a:spcPct val="114000"/>
              </a:lnSpc>
            </a:pPr>
            <a:r>
              <a:rPr lang="en-US" sz="3600" b="1" dirty="0">
                <a:solidFill>
                  <a:srgbClr val="203E7C"/>
                </a:solidFill>
              </a:rPr>
              <a:t>Offshore Wind Energy Roadmap Status Update</a:t>
            </a:r>
            <a:endParaRPr lang="en-US" sz="3400" dirty="0"/>
          </a:p>
        </p:txBody>
      </p:sp>
      <p:sp>
        <p:nvSpPr>
          <p:cNvPr id="6" name="Text Placeholder 5">
            <a:extLst>
              <a:ext uri="{FF2B5EF4-FFF2-40B4-BE49-F238E27FC236}">
                <a16:creationId xmlns:a16="http://schemas.microsoft.com/office/drawing/2014/main" id="{849EBC96-F2B6-43D3-A761-898E1D269BC3}"/>
              </a:ext>
            </a:extLst>
          </p:cNvPr>
          <p:cNvSpPr>
            <a:spLocks noGrp="1"/>
          </p:cNvSpPr>
          <p:nvPr>
            <p:ph type="body" sz="quarter" idx="14"/>
          </p:nvPr>
        </p:nvSpPr>
        <p:spPr>
          <a:xfrm>
            <a:off x="495871" y="6143044"/>
            <a:ext cx="6548438" cy="714956"/>
          </a:xfrm>
        </p:spPr>
        <p:txBody>
          <a:bodyPr>
            <a:normAutofit/>
          </a:bodyPr>
          <a:lstStyle/>
          <a:p>
            <a:pPr algn="ctr"/>
            <a:r>
              <a:rPr lang="en-US" dirty="0"/>
              <a:t>Jeff Burright, Offshore Wind Roadmap Coordinator</a:t>
            </a:r>
          </a:p>
          <a:p>
            <a:pPr algn="ctr"/>
            <a:r>
              <a:rPr lang="en-US" dirty="0"/>
              <a:t>May 7, 2025</a:t>
            </a:r>
          </a:p>
        </p:txBody>
      </p:sp>
      <p:pic>
        <p:nvPicPr>
          <p:cNvPr id="9" name="Picture 8" descr="Logo&#10;&#10;Description automatically generated with medium confidence">
            <a:extLst>
              <a:ext uri="{FF2B5EF4-FFF2-40B4-BE49-F238E27FC236}">
                <a16:creationId xmlns:a16="http://schemas.microsoft.com/office/drawing/2014/main" id="{3578F720-28FD-4C2B-814B-F6D76BBCBD05}"/>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123331" y="2942536"/>
            <a:ext cx="5126515" cy="1835646"/>
          </a:xfrm>
          <a:prstGeom prst="rect">
            <a:avLst/>
          </a:prstGeom>
        </p:spPr>
      </p:pic>
    </p:spTree>
    <p:extLst>
      <p:ext uri="{BB962C8B-B14F-4D97-AF65-F5344CB8AC3E}">
        <p14:creationId xmlns:p14="http://schemas.microsoft.com/office/powerpoint/2010/main" val="2439656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AD743E3-872A-7BD9-5B59-8A2898CF3A13}"/>
              </a:ext>
            </a:extLst>
          </p:cNvPr>
          <p:cNvSpPr>
            <a:spLocks noGrp="1"/>
          </p:cNvSpPr>
          <p:nvPr>
            <p:ph type="body" sz="quarter" idx="13"/>
          </p:nvPr>
        </p:nvSpPr>
        <p:spPr>
          <a:xfrm>
            <a:off x="5286375" y="5734049"/>
            <a:ext cx="4638675" cy="923925"/>
          </a:xfrm>
        </p:spPr>
        <p:txBody>
          <a:bodyPr/>
          <a:lstStyle/>
          <a:p>
            <a:r>
              <a:rPr lang="en-US"/>
              <a:t>Andy Lanier </a:t>
            </a:r>
          </a:p>
          <a:p>
            <a:r>
              <a:rPr lang="en-US">
                <a:hlinkClick r:id="rId3"/>
              </a:rPr>
              <a:t>Andy.Lanier@dlcd.Oregon.gov</a:t>
            </a:r>
            <a:r>
              <a:rPr lang="en-US"/>
              <a:t>  </a:t>
            </a:r>
          </a:p>
          <a:p>
            <a:r>
              <a:rPr lang="en-US"/>
              <a:t>Marine Affairs Coordinator</a:t>
            </a:r>
          </a:p>
          <a:p>
            <a:r>
              <a:rPr lang="en-US"/>
              <a:t>Oregon Coastal Management Program</a:t>
            </a:r>
          </a:p>
          <a:p>
            <a:endParaRPr lang="en-US"/>
          </a:p>
        </p:txBody>
      </p:sp>
      <p:sp>
        <p:nvSpPr>
          <p:cNvPr id="6" name="Text Placeholder 5">
            <a:extLst>
              <a:ext uri="{FF2B5EF4-FFF2-40B4-BE49-F238E27FC236}">
                <a16:creationId xmlns:a16="http://schemas.microsoft.com/office/drawing/2014/main" id="{2AA8F8DD-AD65-6409-5F9E-E1290DF801BF}"/>
              </a:ext>
            </a:extLst>
          </p:cNvPr>
          <p:cNvSpPr>
            <a:spLocks noGrp="1"/>
          </p:cNvSpPr>
          <p:nvPr>
            <p:ph type="body" sz="quarter" idx="15"/>
          </p:nvPr>
        </p:nvSpPr>
        <p:spPr>
          <a:xfrm>
            <a:off x="159180" y="1337582"/>
            <a:ext cx="4698570" cy="4073977"/>
          </a:xfrm>
        </p:spPr>
        <p:txBody>
          <a:bodyPr/>
          <a:lstStyle/>
          <a:p>
            <a:r>
              <a:rPr lang="en-ZA" sz="3600" dirty="0">
                <a:latin typeface="+mn-lt"/>
              </a:rPr>
              <a:t>OPAC </a:t>
            </a:r>
          </a:p>
          <a:p>
            <a:r>
              <a:rPr lang="en-ZA" sz="3600" dirty="0">
                <a:latin typeface="+mn-lt"/>
              </a:rPr>
              <a:t>Territorial Sea Plan</a:t>
            </a:r>
          </a:p>
          <a:p>
            <a:r>
              <a:rPr lang="en-ZA" sz="3600" dirty="0">
                <a:latin typeface="+mn-lt"/>
              </a:rPr>
              <a:t> Offshore Wind Work Group</a:t>
            </a:r>
          </a:p>
          <a:p>
            <a:br>
              <a:rPr lang="en-ZA" sz="3600" dirty="0">
                <a:latin typeface="+mn-lt"/>
              </a:rPr>
            </a:br>
            <a:r>
              <a:rPr lang="en-ZA" sz="3600" dirty="0">
                <a:latin typeface="+mn-lt"/>
              </a:rPr>
              <a:t>Meeting #1 Summary</a:t>
            </a:r>
            <a:endParaRPr lang="en-US" sz="3600" dirty="0"/>
          </a:p>
        </p:txBody>
      </p:sp>
      <p:sp>
        <p:nvSpPr>
          <p:cNvPr id="7" name="Text Placeholder 6">
            <a:extLst>
              <a:ext uri="{FF2B5EF4-FFF2-40B4-BE49-F238E27FC236}">
                <a16:creationId xmlns:a16="http://schemas.microsoft.com/office/drawing/2014/main" id="{1D2C033D-62C9-56C5-CAB6-C3F4CC52015A}"/>
              </a:ext>
            </a:extLst>
          </p:cNvPr>
          <p:cNvSpPr>
            <a:spLocks noGrp="1"/>
          </p:cNvSpPr>
          <p:nvPr>
            <p:ph type="body" sz="quarter" idx="16"/>
          </p:nvPr>
        </p:nvSpPr>
        <p:spPr>
          <a:xfrm>
            <a:off x="5286375" y="5311546"/>
            <a:ext cx="4638675" cy="485775"/>
          </a:xfrm>
        </p:spPr>
        <p:txBody>
          <a:bodyPr/>
          <a:lstStyle/>
          <a:p>
            <a:r>
              <a:rPr lang="en-US" dirty="0"/>
              <a:t>May 7, 2025</a:t>
            </a:r>
          </a:p>
        </p:txBody>
      </p:sp>
      <p:pic>
        <p:nvPicPr>
          <p:cNvPr id="8" name="Picture 7">
            <a:extLst>
              <a:ext uri="{FF2B5EF4-FFF2-40B4-BE49-F238E27FC236}">
                <a16:creationId xmlns:a16="http://schemas.microsoft.com/office/drawing/2014/main" id="{092DFB79-FF1F-8923-F56F-7A9C713004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6468" y="5411559"/>
            <a:ext cx="957046" cy="1208902"/>
          </a:xfrm>
          <a:prstGeom prst="rect">
            <a:avLst/>
          </a:prstGeom>
        </p:spPr>
      </p:pic>
      <p:pic>
        <p:nvPicPr>
          <p:cNvPr id="9" name="Picture Placeholder 5" descr="A picture containing sky, mountain, water, outdoor&#10;&#10;Description automatically generated">
            <a:extLst>
              <a:ext uri="{FF2B5EF4-FFF2-40B4-BE49-F238E27FC236}">
                <a16:creationId xmlns:a16="http://schemas.microsoft.com/office/drawing/2014/main" id="{089EEE7E-60C4-A7C0-5B6F-5CAF89704B80}"/>
              </a:ext>
            </a:extLst>
          </p:cNvPr>
          <p:cNvPicPr>
            <a:picLocks noGrp="1" noChangeAspect="1"/>
          </p:cNvPicPr>
          <p:nvPr>
            <p:ph type="pic" sz="quarter" idx="14"/>
          </p:nvPr>
        </p:nvPicPr>
        <p:blipFill>
          <a:blip r:embed="rId5" cstate="screen">
            <a:extLst>
              <a:ext uri="{28A0092B-C50C-407E-A947-70E740481C1C}">
                <a14:useLocalDpi xmlns:a14="http://schemas.microsoft.com/office/drawing/2010/main"/>
              </a:ext>
            </a:extLst>
          </a:blip>
          <a:srcRect/>
          <a:stretch>
            <a:fillRect/>
          </a:stretch>
        </p:blipFill>
        <p:spPr>
          <a:xfrm>
            <a:off x="7793038" y="200025"/>
            <a:ext cx="4202112" cy="2087563"/>
          </a:xfrm>
        </p:spPr>
      </p:pic>
      <p:pic>
        <p:nvPicPr>
          <p:cNvPr id="10" name="Picture Placeholder 5" descr="A body of water with mountains in the background&#10;&#10;Description automatically generated with low confidence">
            <a:extLst>
              <a:ext uri="{FF2B5EF4-FFF2-40B4-BE49-F238E27FC236}">
                <a16:creationId xmlns:a16="http://schemas.microsoft.com/office/drawing/2014/main" id="{2B547B9F-43DD-DB85-C7C0-96071DA362BF}"/>
              </a:ext>
            </a:extLst>
          </p:cNvPr>
          <p:cNvPicPr>
            <a:picLocks noGrp="1" noChangeAspect="1"/>
          </p:cNvPicPr>
          <p:nvPr>
            <p:ph type="pic" sz="quarter" idx="11"/>
          </p:nvPr>
        </p:nvPicPr>
        <p:blipFill rotWithShape="1">
          <a:blip r:embed="rId6" cstate="screen">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a:ext>
            </a:extLst>
          </a:blip>
          <a:srcRect/>
          <a:stretch/>
        </p:blipFill>
        <p:spPr>
          <a:xfrm>
            <a:off x="7793038" y="2463800"/>
            <a:ext cx="4202112" cy="2622550"/>
          </a:xfrm>
        </p:spPr>
      </p:pic>
      <p:pic>
        <p:nvPicPr>
          <p:cNvPr id="11" name="Picture Placeholder 5" descr="A picture containing outdoor, rock, water, nature&#10;&#10;Description automatically generated">
            <a:extLst>
              <a:ext uri="{FF2B5EF4-FFF2-40B4-BE49-F238E27FC236}">
                <a16:creationId xmlns:a16="http://schemas.microsoft.com/office/drawing/2014/main" id="{BF9A0DF7-4629-9C96-96E0-87E913B43157}"/>
              </a:ext>
            </a:extLst>
          </p:cNvPr>
          <p:cNvPicPr>
            <a:picLocks noGrp="1" noChangeAspect="1"/>
          </p:cNvPicPr>
          <p:nvPr>
            <p:ph type="pic" sz="quarter" idx="10"/>
          </p:nvPr>
        </p:nvPicPr>
        <p:blipFill>
          <a:blip r:embed="rId8" cstate="screen">
            <a:extLst>
              <a:ext uri="{28A0092B-C50C-407E-A947-70E740481C1C}">
                <a14:useLocalDpi xmlns:a14="http://schemas.microsoft.com/office/drawing/2010/main"/>
              </a:ext>
            </a:extLst>
          </a:blip>
          <a:srcRect/>
          <a:stretch>
            <a:fillRect/>
          </a:stretch>
        </p:blipFill>
        <p:spPr>
          <a:xfrm>
            <a:off x="5029200" y="200025"/>
            <a:ext cx="2592388" cy="2087563"/>
          </a:xfrm>
        </p:spPr>
      </p:pic>
    </p:spTree>
    <p:extLst>
      <p:ext uri="{BB962C8B-B14F-4D97-AF65-F5344CB8AC3E}">
        <p14:creationId xmlns:p14="http://schemas.microsoft.com/office/powerpoint/2010/main" val="2265862769"/>
      </p:ext>
    </p:extLst>
  </p:cSld>
  <p:clrMapOvr>
    <a:masterClrMapping/>
  </p:clrMapOvr>
</p:sld>
</file>

<file path=ppt/theme/theme1.xml><?xml version="1.0" encoding="utf-8"?>
<a:theme xmlns:a="http://schemas.openxmlformats.org/drawingml/2006/main" name="DLCD_BlueAndGrey_Widescreen_PowerPoint_Template">
  <a:themeElements>
    <a:clrScheme name="DLCD Colors">
      <a:dk1>
        <a:srgbClr val="002F87"/>
      </a:dk1>
      <a:lt1>
        <a:srgbClr val="FFFFFF"/>
      </a:lt1>
      <a:dk2>
        <a:srgbClr val="62B3E4"/>
      </a:dk2>
      <a:lt2>
        <a:srgbClr val="B1B3B6"/>
      </a:lt2>
      <a:accent1>
        <a:srgbClr val="F7CE3C"/>
      </a:accent1>
      <a:accent2>
        <a:srgbClr val="717479"/>
      </a:accent2>
      <a:accent3>
        <a:srgbClr val="A3CF60"/>
      </a:accent3>
      <a:accent4>
        <a:srgbClr val="00B188"/>
      </a:accent4>
      <a:accent5>
        <a:srgbClr val="002F87"/>
      </a:accent5>
      <a:accent6>
        <a:srgbClr val="FDF1C3"/>
      </a:accent6>
      <a:hlink>
        <a:srgbClr val="2D78FF"/>
      </a:hlink>
      <a:folHlink>
        <a:srgbClr val="002F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LCD_BlueAndGrey_Widescreen_PowerPoint_Template" id="{0135A44A-5A14-48F3-AFFD-563FC3344B72}" vid="{B8DFF4A2-D2F1-4649-B0E1-9E9ADA310A41}"/>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Presentation General Background">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End Backgroun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Custom 25">
      <a:dk1>
        <a:srgbClr val="3F3F3F"/>
      </a:dk1>
      <a:lt1>
        <a:srgbClr val="FFFFFF"/>
      </a:lt1>
      <a:dk2>
        <a:srgbClr val="000000"/>
      </a:dk2>
      <a:lt2>
        <a:srgbClr val="A5A5A5"/>
      </a:lt2>
      <a:accent1>
        <a:srgbClr val="00194C"/>
      </a:accent1>
      <a:accent2>
        <a:srgbClr val="EAB200"/>
      </a:accent2>
      <a:accent3>
        <a:srgbClr val="DDDDDD"/>
      </a:accent3>
      <a:accent4>
        <a:srgbClr val="954F72"/>
      </a:accent4>
      <a:accent5>
        <a:srgbClr val="00843B"/>
      </a:accent5>
      <a:accent6>
        <a:srgbClr val="014067"/>
      </a:accent6>
      <a:hlink>
        <a:srgbClr val="00194C"/>
      </a:hlink>
      <a:folHlink>
        <a:srgbClr val="954F72"/>
      </a:folHlink>
    </a:clrScheme>
    <a:fontScheme name="Custom 28">
      <a:majorFont>
        <a:latin typeface="Gill Sans MT"/>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78646930_Travel presentation_AAS_v4" id="{69A0B7D3-DFC2-4DF4-94EE-39D7101E6D25}" vid="{C2C8F544-DED4-470E-87EA-91DC811D31A9}"/>
    </a:ext>
  </a:extLst>
</a:theme>
</file>

<file path=ppt/theme/theme6.xml><?xml version="1.0" encoding="utf-8"?>
<a:theme xmlns:a="http://schemas.openxmlformats.org/drawingml/2006/main" name="1_DLCD_BlueAndGrey_Widescreen_PowerPoint_Template">
  <a:themeElements>
    <a:clrScheme name="DLCD Colors">
      <a:dk1>
        <a:srgbClr val="002F87"/>
      </a:dk1>
      <a:lt1>
        <a:srgbClr val="FFFFFF"/>
      </a:lt1>
      <a:dk2>
        <a:srgbClr val="62B3E4"/>
      </a:dk2>
      <a:lt2>
        <a:srgbClr val="B1B3B6"/>
      </a:lt2>
      <a:accent1>
        <a:srgbClr val="F7CE3C"/>
      </a:accent1>
      <a:accent2>
        <a:srgbClr val="717479"/>
      </a:accent2>
      <a:accent3>
        <a:srgbClr val="A3CF60"/>
      </a:accent3>
      <a:accent4>
        <a:srgbClr val="00B188"/>
      </a:accent4>
      <a:accent5>
        <a:srgbClr val="002F87"/>
      </a:accent5>
      <a:accent6>
        <a:srgbClr val="FDF1C3"/>
      </a:accent6>
      <a:hlink>
        <a:srgbClr val="2D78FF"/>
      </a:hlink>
      <a:folHlink>
        <a:srgbClr val="002F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LCD_BlueAndGrey_Widescreen_PowerPoint_Template" id="{0135A44A-5A14-48F3-AFFD-563FC3344B72}" vid="{B8DFF4A2-D2F1-4649-B0E1-9E9ADA310A41}"/>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16C274EBA96EF45B601A33E15546C5F" ma:contentTypeVersion="17" ma:contentTypeDescription="Create a new document." ma:contentTypeScope="" ma:versionID="68f7609368403c48a5342cfbce83932d">
  <xsd:schema xmlns:xsd="http://www.w3.org/2001/XMLSchema" xmlns:xs="http://www.w3.org/2001/XMLSchema" xmlns:p="http://schemas.microsoft.com/office/2006/metadata/properties" xmlns:ns2="f5ae3e48-fd61-4945-a8c6-aa2cf1c143b7" xmlns:ns3="b43203f8-f9ef-4b39-8abf-bf675c88e2db" targetNamespace="http://schemas.microsoft.com/office/2006/metadata/properties" ma:root="true" ma:fieldsID="05f0811b516620f023e84f7a52382c35" ns2:_="" ns3:_="">
    <xsd:import namespace="f5ae3e48-fd61-4945-a8c6-aa2cf1c143b7"/>
    <xsd:import namespace="b43203f8-f9ef-4b39-8abf-bf675c88e2db"/>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ae3e48-fd61-4945-a8c6-aa2cf1c143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bc13bb2-4050-4808-9050-3ebd68b2d7b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BillingMetadata" ma:index="22" nillable="true" ma:displayName="MediaServiceBillingMetadata" ma:hidden="true" ma:internalName="MediaServiceBillingMetadata"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3203f8-f9ef-4b39-8abf-bf675c88e2db"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e1d25b9d-c21a-49b6-a864-37b2cd183a32}" ma:internalName="TaxCatchAll" ma:showField="CatchAllData" ma:web="b43203f8-f9ef-4b39-8abf-bf675c88e2d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ae3e48-fd61-4945-a8c6-aa2cf1c143b7">
      <Terms xmlns="http://schemas.microsoft.com/office/infopath/2007/PartnerControls"/>
    </lcf76f155ced4ddcb4097134ff3c332f>
    <TaxCatchAll xmlns="b43203f8-f9ef-4b39-8abf-bf675c88e2db" xsi:nil="true"/>
  </documentManagement>
</p:properties>
</file>

<file path=customXml/itemProps1.xml><?xml version="1.0" encoding="utf-8"?>
<ds:datastoreItem xmlns:ds="http://schemas.openxmlformats.org/officeDocument/2006/customXml" ds:itemID="{F7CC741F-96C1-4A41-AA86-3730D7C754BB}"/>
</file>

<file path=customXml/itemProps2.xml><?xml version="1.0" encoding="utf-8"?>
<ds:datastoreItem xmlns:ds="http://schemas.openxmlformats.org/officeDocument/2006/customXml" ds:itemID="{7F2FC6B6-52E1-4C1A-8323-0B0DED34408D}"/>
</file>

<file path=customXml/itemProps3.xml><?xml version="1.0" encoding="utf-8"?>
<ds:datastoreItem xmlns:ds="http://schemas.openxmlformats.org/officeDocument/2006/customXml" ds:itemID="{E9507BEB-E9C4-4796-BCD4-0DA196C5E151}"/>
</file>

<file path=docMetadata/LabelInfo.xml><?xml version="1.0" encoding="utf-8"?>
<clbl:labelList xmlns:clbl="http://schemas.microsoft.com/office/2020/mipLabelMetadata">
  <clbl:label id="{db79d039-fcd0-4045-9c78-4cfb2eba0904}" enabled="1" method="Privileged" siteId="{aa3f6932-fa7c-47b4-a0ce-a598cad161cf}" contentBits="0" removed="0"/>
</clbl:labelList>
</file>

<file path=docProps/app.xml><?xml version="1.0" encoding="utf-8"?>
<Properties xmlns="http://schemas.openxmlformats.org/officeDocument/2006/extended-properties" xmlns:vt="http://schemas.openxmlformats.org/officeDocument/2006/docPropsVTypes">
  <Template>DLCD_BlueAndGrey_Widescreen_PowerPoint_Template</Template>
  <TotalTime>12938</TotalTime>
  <Words>2093</Words>
  <Application>Microsoft Office PowerPoint</Application>
  <PresentationFormat>Widescreen</PresentationFormat>
  <Paragraphs>377</Paragraphs>
  <Slides>32</Slides>
  <Notes>3</Notes>
  <HiddenSlides>1</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32</vt:i4>
      </vt:variant>
    </vt:vector>
  </HeadingPairs>
  <TitlesOfParts>
    <vt:vector size="49" baseType="lpstr">
      <vt:lpstr>Aptos</vt:lpstr>
      <vt:lpstr>Arial</vt:lpstr>
      <vt:lpstr>Calibri</vt:lpstr>
      <vt:lpstr>Calibri Light</vt:lpstr>
      <vt:lpstr>Courier New</vt:lpstr>
      <vt:lpstr>Gill Sans MT</vt:lpstr>
      <vt:lpstr>Gill Sans Nova Light</vt:lpstr>
      <vt:lpstr>Open Sans</vt:lpstr>
      <vt:lpstr>Symbol</vt:lpstr>
      <vt:lpstr>Times New Roman</vt:lpstr>
      <vt:lpstr>var(--wp--custom--typography--heading-1--font-family)</vt:lpstr>
      <vt:lpstr>DLCD_BlueAndGrey_Widescreen_PowerPoint_Template</vt:lpstr>
      <vt:lpstr>Retrospect</vt:lpstr>
      <vt:lpstr>Presentation General Background</vt:lpstr>
      <vt:lpstr>Presentation End Background</vt:lpstr>
      <vt:lpstr>1_Office Theme</vt:lpstr>
      <vt:lpstr>1_DLCD_BlueAndGrey_Widescreen_PowerPoint_Template</vt:lpstr>
      <vt:lpstr>Oregon  Ocean Policy Advisory Council Meeting  </vt:lpstr>
      <vt:lpstr>Welcome and Zoom Meeting Guidelines</vt:lpstr>
      <vt:lpstr>OPAC May 7, 2025 Meeting Agenda</vt:lpstr>
      <vt:lpstr>PowerPoint Presentation</vt:lpstr>
      <vt:lpstr>PowerPoint Presentation</vt:lpstr>
      <vt:lpstr>Approval of the  December 11, 2024 Draft Meeting Summary</vt:lpstr>
      <vt:lpstr>OPAC May 7, 2025  Offshore Wind Agenda Items</vt:lpstr>
      <vt:lpstr>Offshore Wind Energy Roadmap Status Update</vt:lpstr>
      <vt:lpstr>PowerPoint Presentation</vt:lpstr>
      <vt:lpstr>PowerPoint Presentation</vt:lpstr>
      <vt:lpstr>PowerPoint Presentation</vt:lpstr>
      <vt:lpstr>OPAC May 7, 2025 Meeting Agenda - AM</vt:lpstr>
      <vt:lpstr>PowerPoint Presentation</vt:lpstr>
      <vt:lpstr>Oregon Ocean Science Trust Update</vt:lpstr>
      <vt:lpstr>PowerPoint Presentation</vt:lpstr>
      <vt:lpstr>OPAC May 7, 2025 Meeting Agenda - PM</vt:lpstr>
      <vt:lpstr>PowerPoint Presentation</vt:lpstr>
      <vt:lpstr>Public Comment</vt:lpstr>
      <vt:lpstr>Public Comment</vt:lpstr>
      <vt:lpstr>Existing Federally Funded  Ocean Research &amp; Management Panel</vt:lpstr>
      <vt:lpstr>PowerPoint Presentation</vt:lpstr>
      <vt:lpstr>PowerPoint Presentation</vt:lpstr>
      <vt:lpstr>PowerPoint Presentation</vt:lpstr>
      <vt:lpstr>PowerPoint Presentation</vt:lpstr>
      <vt:lpstr>PowerPoint Presentation</vt:lpstr>
      <vt:lpstr>OPAC Motion: May 7, 2025</vt:lpstr>
      <vt:lpstr>Future OPAC Meeting Planning</vt:lpstr>
      <vt:lpstr>Meeting Adjourned – Thank you all!</vt:lpstr>
      <vt:lpstr>OPAC Motion: May 7, 2025</vt:lpstr>
      <vt:lpstr>OPAC Motion: May 7, 2025</vt:lpstr>
      <vt:lpstr>PowerPoint Presentation</vt:lpstr>
      <vt:lpstr>Questions for OPAC Consideration: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LANIER Andy * DLCD</dc:creator>
  <cp:lastModifiedBy>LANIER Andy * DLCD</cp:lastModifiedBy>
  <cp:revision>66</cp:revision>
  <dcterms:created xsi:type="dcterms:W3CDTF">2022-08-18T16:20:29Z</dcterms:created>
  <dcterms:modified xsi:type="dcterms:W3CDTF">2025-05-07T03:13:00Z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b79d039-fcd0-4045-9c78-4cfb2eba0904_Enabled">
    <vt:lpwstr>true</vt:lpwstr>
  </property>
  <property fmtid="{D5CDD505-2E9C-101B-9397-08002B2CF9AE}" pid="3" name="MSIP_Label_db79d039-fcd0-4045-9c78-4cfb2eba0904_SetDate">
    <vt:lpwstr>2024-04-09T15:30:42Z</vt:lpwstr>
  </property>
  <property fmtid="{D5CDD505-2E9C-101B-9397-08002B2CF9AE}" pid="4" name="MSIP_Label_db79d039-fcd0-4045-9c78-4cfb2eba0904_Method">
    <vt:lpwstr>Privileged</vt:lpwstr>
  </property>
  <property fmtid="{D5CDD505-2E9C-101B-9397-08002B2CF9AE}" pid="5" name="MSIP_Label_db79d039-fcd0-4045-9c78-4cfb2eba0904_Name">
    <vt:lpwstr>Level 2 - Limited (Items)</vt:lpwstr>
  </property>
  <property fmtid="{D5CDD505-2E9C-101B-9397-08002B2CF9AE}" pid="6" name="MSIP_Label_db79d039-fcd0-4045-9c78-4cfb2eba0904_SiteId">
    <vt:lpwstr>aa3f6932-fa7c-47b4-a0ce-a598cad161cf</vt:lpwstr>
  </property>
  <property fmtid="{D5CDD505-2E9C-101B-9397-08002B2CF9AE}" pid="7" name="MSIP_Label_db79d039-fcd0-4045-9c78-4cfb2eba0904_ActionId">
    <vt:lpwstr>7ccfb793-5467-413e-a130-6ad917aec38f</vt:lpwstr>
  </property>
  <property fmtid="{D5CDD505-2E9C-101B-9397-08002B2CF9AE}" pid="8" name="MSIP_Label_db79d039-fcd0-4045-9c78-4cfb2eba0904_ContentBits">
    <vt:lpwstr>0</vt:lpwstr>
  </property>
  <property fmtid="{D5CDD505-2E9C-101B-9397-08002B2CF9AE}" pid="9" name="ContentTypeId">
    <vt:lpwstr>0x010100E16C274EBA96EF45B601A33E15546C5F</vt:lpwstr>
  </property>
</Properties>
</file>